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Montserrat"/>
      <p:regular r:id="rId38"/>
      <p:bold r:id="rId39"/>
      <p:italic r:id="rId40"/>
      <p:boldItalic r:id="rId41"/>
    </p:embeddedFont>
    <p:embeddedFont>
      <p:font typeface="Kulim Park"/>
      <p:regular r:id="rId42"/>
      <p:bold r:id="rId43"/>
      <p:italic r:id="rId44"/>
      <p:boldItalic r:id="rId45"/>
    </p:embeddedFont>
    <p:embeddedFont>
      <p:font typeface="Manrope"/>
      <p:regular r:id="rId46"/>
      <p:bold r:id="rId47"/>
    </p:embeddedFont>
    <p:embeddedFont>
      <p:font typeface="PT Sans"/>
      <p:regular r:id="rId48"/>
      <p:bold r:id="rId49"/>
      <p:italic r:id="rId50"/>
      <p:boldItalic r:id="rId51"/>
    </p:embeddedFont>
    <p:embeddedFont>
      <p:font typeface="Kulim Park SemiBold"/>
      <p:regular r:id="rId52"/>
      <p:bold r:id="rId53"/>
      <p:italic r:id="rId54"/>
      <p:boldItalic r:id="rId55"/>
    </p:embeddedFont>
    <p:embeddedFont>
      <p:font typeface="Barlow"/>
      <p:regular r:id="rId56"/>
      <p:bold r:id="rId57"/>
      <p:italic r:id="rId58"/>
      <p:boldItalic r:id="rId59"/>
    </p:embeddedFont>
    <p:embeddedFont>
      <p:font typeface="Comfortaa"/>
      <p:regular r:id="rId60"/>
      <p:bold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BA3B141-ABC1-46A5-8713-89D109CACDDF}">
  <a:tblStyle styleId="{5BA3B141-ABC1-46A5-8713-89D109CACDDF}"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96F6C99-9DA4-4F72-A794-9DBB2F9AEE07}"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42" Type="http://schemas.openxmlformats.org/officeDocument/2006/relationships/font" Target="fonts/KulimPark-regular.fntdata"/><Relationship Id="rId41" Type="http://schemas.openxmlformats.org/officeDocument/2006/relationships/font" Target="fonts/Montserrat-boldItalic.fntdata"/><Relationship Id="rId44" Type="http://schemas.openxmlformats.org/officeDocument/2006/relationships/font" Target="fonts/KulimPark-italic.fntdata"/><Relationship Id="rId43" Type="http://schemas.openxmlformats.org/officeDocument/2006/relationships/font" Target="fonts/KulimPark-bold.fntdata"/><Relationship Id="rId46" Type="http://schemas.openxmlformats.org/officeDocument/2006/relationships/font" Target="fonts/Manrope-regular.fntdata"/><Relationship Id="rId45" Type="http://schemas.openxmlformats.org/officeDocument/2006/relationships/font" Target="fonts/KulimPark-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PTSans-regular.fntdata"/><Relationship Id="rId47" Type="http://schemas.openxmlformats.org/officeDocument/2006/relationships/font" Target="fonts/Manrope-bold.fntdata"/><Relationship Id="rId49" Type="http://schemas.openxmlformats.org/officeDocument/2006/relationships/font" Target="fonts/PTSans-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Montserrat-bold.fntdata"/><Relationship Id="rId38" Type="http://schemas.openxmlformats.org/officeDocument/2006/relationships/font" Target="fonts/Montserrat-regular.fntdata"/><Relationship Id="rId61" Type="http://schemas.openxmlformats.org/officeDocument/2006/relationships/font" Target="fonts/Comfortaa-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Comfortaa-regular.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TSans-boldItalic.fntdata"/><Relationship Id="rId50" Type="http://schemas.openxmlformats.org/officeDocument/2006/relationships/font" Target="fonts/PTSans-italic.fntdata"/><Relationship Id="rId53" Type="http://schemas.openxmlformats.org/officeDocument/2006/relationships/font" Target="fonts/KulimParkSemiBold-bold.fntdata"/><Relationship Id="rId52" Type="http://schemas.openxmlformats.org/officeDocument/2006/relationships/font" Target="fonts/KulimParkSemiBold-regular.fntdata"/><Relationship Id="rId11" Type="http://schemas.openxmlformats.org/officeDocument/2006/relationships/slide" Target="slides/slide6.xml"/><Relationship Id="rId55" Type="http://schemas.openxmlformats.org/officeDocument/2006/relationships/font" Target="fonts/KulimParkSemiBold-boldItalic.fntdata"/><Relationship Id="rId10" Type="http://schemas.openxmlformats.org/officeDocument/2006/relationships/slide" Target="slides/slide5.xml"/><Relationship Id="rId54" Type="http://schemas.openxmlformats.org/officeDocument/2006/relationships/font" Target="fonts/KulimParkSemiBold-italic.fntdata"/><Relationship Id="rId13" Type="http://schemas.openxmlformats.org/officeDocument/2006/relationships/slide" Target="slides/slide8.xml"/><Relationship Id="rId57" Type="http://schemas.openxmlformats.org/officeDocument/2006/relationships/font" Target="fonts/Barlow-bold.fntdata"/><Relationship Id="rId12" Type="http://schemas.openxmlformats.org/officeDocument/2006/relationships/slide" Target="slides/slide7.xml"/><Relationship Id="rId56" Type="http://schemas.openxmlformats.org/officeDocument/2006/relationships/font" Target="fonts/Barlow-regular.fntdata"/><Relationship Id="rId15" Type="http://schemas.openxmlformats.org/officeDocument/2006/relationships/slide" Target="slides/slide10.xml"/><Relationship Id="rId59" Type="http://schemas.openxmlformats.org/officeDocument/2006/relationships/font" Target="fonts/Barlow-boldItalic.fntdata"/><Relationship Id="rId14" Type="http://schemas.openxmlformats.org/officeDocument/2006/relationships/slide" Target="slides/slide9.xml"/><Relationship Id="rId58" Type="http://schemas.openxmlformats.org/officeDocument/2006/relationships/font" Target="fonts/Barlow-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26fadcbc54f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26fadcbc54f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26fadcbc54f_4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26fadcbc54f_4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2cfd58c8a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2cfd58c8a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ead6129809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ead6129809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2d018c69d3a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2d018c69d3a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124dc3920de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124dc3920de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2d0285c5d5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2d0285c5d5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124dc3920de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124dc3920de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2d00e4f3df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2d00e4f3df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2cff8d2e123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2cff8d2e123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124dc3920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124dc3920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124dc3920de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124dc3920de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train_data_start = </a:t>
            </a:r>
            <a:r>
              <a:rPr lang="en" sz="1050">
                <a:solidFill>
                  <a:srgbClr val="A31515"/>
                </a:solidFill>
                <a:highlight>
                  <a:srgbClr val="F7F7F7"/>
                </a:highlight>
                <a:latin typeface="Courier New"/>
                <a:ea typeface="Courier New"/>
                <a:cs typeface="Courier New"/>
                <a:sym typeface="Courier New"/>
              </a:rPr>
              <a:t>'2005-01-03'</a:t>
            </a:r>
            <a:endParaRPr sz="1050">
              <a:solidFill>
                <a:srgbClr val="A31515"/>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train_data_end = </a:t>
            </a:r>
            <a:r>
              <a:rPr lang="en" sz="1050">
                <a:solidFill>
                  <a:srgbClr val="A31515"/>
                </a:solidFill>
                <a:highlight>
                  <a:srgbClr val="F7F7F7"/>
                </a:highlight>
                <a:latin typeface="Courier New"/>
                <a:ea typeface="Courier New"/>
                <a:cs typeface="Courier New"/>
                <a:sym typeface="Courier New"/>
              </a:rPr>
              <a:t>'2021-12-31'</a:t>
            </a:r>
            <a:endParaRPr sz="1050">
              <a:solidFill>
                <a:srgbClr val="A31515"/>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test_data_start = </a:t>
            </a:r>
            <a:r>
              <a:rPr lang="en" sz="1050">
                <a:solidFill>
                  <a:srgbClr val="A31515"/>
                </a:solidFill>
                <a:highlight>
                  <a:srgbClr val="F7F7F7"/>
                </a:highlight>
                <a:latin typeface="Courier New"/>
                <a:ea typeface="Courier New"/>
                <a:cs typeface="Courier New"/>
                <a:sym typeface="Courier New"/>
              </a:rPr>
              <a:t>'2022-01-01'</a:t>
            </a:r>
            <a:endParaRPr sz="1050">
              <a:solidFill>
                <a:srgbClr val="A31515"/>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a:solidFill>
                  <a:schemeClr val="dk1"/>
                </a:solidFill>
                <a:highlight>
                  <a:srgbClr val="F7F7F7"/>
                </a:highlight>
                <a:latin typeface="Courier New"/>
                <a:ea typeface="Courier New"/>
                <a:cs typeface="Courier New"/>
                <a:sym typeface="Courier New"/>
              </a:rPr>
              <a:t>test_data_end = </a:t>
            </a:r>
            <a:r>
              <a:rPr lang="en" sz="1050">
                <a:solidFill>
                  <a:srgbClr val="A31515"/>
                </a:solidFill>
                <a:highlight>
                  <a:srgbClr val="F7F7F7"/>
                </a:highlight>
                <a:latin typeface="Courier New"/>
                <a:ea typeface="Courier New"/>
                <a:cs typeface="Courier New"/>
                <a:sym typeface="Courier New"/>
              </a:rPr>
              <a:t>'2023-12-31'</a:t>
            </a:r>
            <a:endParaRPr sz="1050">
              <a:solidFill>
                <a:srgbClr val="A31515"/>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A31515"/>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A31515"/>
                </a:solidFill>
                <a:highlight>
                  <a:srgbClr val="F7F7F7"/>
                </a:highlight>
                <a:latin typeface="Courier New"/>
                <a:ea typeface="Courier New"/>
                <a:cs typeface="Courier New"/>
                <a:sym typeface="Courier New"/>
              </a:rPr>
              <a:t>Accuracy, confusion matrix, classification report</a:t>
            </a:r>
            <a:endParaRPr sz="1050">
              <a:solidFill>
                <a:srgbClr val="A31515"/>
              </a:solidFill>
              <a:highlight>
                <a:srgbClr val="F7F7F7"/>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gead6129809_1_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 name="Google Shape;773;gead6129809_1_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ead6129809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ead6129809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g124dc3920de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124dc3920de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ead6129809_1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ead6129809_1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e85e18ee75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e85e18ee75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 has better </a:t>
            </a:r>
            <a:r>
              <a:rPr lang="en"/>
              <a:t>accuracy</a:t>
            </a:r>
            <a:r>
              <a:rPr lang="en"/>
              <a:t> - so fine tuning it with grid search CV</a:t>
            </a:r>
            <a:endParaRPr/>
          </a:p>
          <a:p>
            <a:pPr indent="0" lvl="0" marL="0" rtl="0" algn="l">
              <a:spcBef>
                <a:spcPts val="0"/>
              </a:spcBef>
              <a:spcAft>
                <a:spcPts val="0"/>
              </a:spcAft>
              <a:buNone/>
            </a:pPr>
            <a:r>
              <a:t/>
            </a:r>
            <a:endParaRPr/>
          </a:p>
          <a:p>
            <a:pPr indent="0" lvl="0" marL="0" rtl="0" algn="l">
              <a:lnSpc>
                <a:spcPct val="135714"/>
              </a:lnSpc>
              <a:spcBef>
                <a:spcPts val="0"/>
              </a:spcBef>
              <a:spcAft>
                <a:spcPts val="0"/>
              </a:spcAft>
              <a:buClr>
                <a:schemeClr val="dk1"/>
              </a:buClr>
              <a:buSzPts val="1100"/>
              <a:buFont typeface="Arial"/>
              <a:buNone/>
            </a:pPr>
            <a:r>
              <a:rPr lang="en" sz="1050">
                <a:solidFill>
                  <a:srgbClr val="008000"/>
                </a:solidFill>
                <a:highlight>
                  <a:srgbClr val="F7F7F7"/>
                </a:highlight>
                <a:latin typeface="Courier New"/>
                <a:ea typeface="Courier New"/>
                <a:cs typeface="Courier New"/>
                <a:sym typeface="Courier New"/>
              </a:rPr>
              <a:t># Define the parameter grid</a:t>
            </a:r>
            <a:endParaRPr sz="1050">
              <a:solidFill>
                <a:srgbClr val="008000"/>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param_grid = {</a:t>
            </a:r>
            <a:endParaRPr sz="1050">
              <a:solidFill>
                <a:schemeClr val="dk1"/>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    </a:t>
            </a:r>
            <a:r>
              <a:rPr lang="en" sz="1050">
                <a:solidFill>
                  <a:srgbClr val="A31515"/>
                </a:solidFill>
                <a:highlight>
                  <a:srgbClr val="F7F7F7"/>
                </a:highlight>
                <a:latin typeface="Courier New"/>
                <a:ea typeface="Courier New"/>
                <a:cs typeface="Courier New"/>
                <a:sym typeface="Courier New"/>
              </a:rPr>
              <a:t>'C'</a:t>
            </a:r>
            <a:r>
              <a:rPr lang="en" sz="1050">
                <a:solidFill>
                  <a:schemeClr val="dk1"/>
                </a:solidFill>
                <a:highlight>
                  <a:srgbClr val="F7F7F7"/>
                </a:highlight>
                <a:latin typeface="Courier New"/>
                <a:ea typeface="Courier New"/>
                <a:cs typeface="Courier New"/>
                <a:sym typeface="Courier New"/>
              </a:rPr>
              <a:t>: [</a:t>
            </a:r>
            <a:r>
              <a:rPr lang="en" sz="1050">
                <a:solidFill>
                  <a:srgbClr val="116644"/>
                </a:solidFill>
                <a:highlight>
                  <a:srgbClr val="F7F7F7"/>
                </a:highlight>
                <a:latin typeface="Courier New"/>
                <a:ea typeface="Courier New"/>
                <a:cs typeface="Courier New"/>
                <a:sym typeface="Courier New"/>
              </a:rPr>
              <a:t>100</a:t>
            </a:r>
            <a:r>
              <a:rPr lang="en" sz="1050">
                <a:solidFill>
                  <a:schemeClr val="dk1"/>
                </a:solidFill>
                <a:highlight>
                  <a:srgbClr val="F7F7F7"/>
                </a:highlight>
                <a:latin typeface="Courier New"/>
                <a:ea typeface="Courier New"/>
                <a:cs typeface="Courier New"/>
                <a:sym typeface="Courier New"/>
              </a:rPr>
              <a:t>,</a:t>
            </a:r>
            <a:r>
              <a:rPr lang="en" sz="1050">
                <a:solidFill>
                  <a:srgbClr val="116644"/>
                </a:solidFill>
                <a:highlight>
                  <a:srgbClr val="F7F7F7"/>
                </a:highlight>
                <a:latin typeface="Courier New"/>
                <a:ea typeface="Courier New"/>
                <a:cs typeface="Courier New"/>
                <a:sym typeface="Courier New"/>
              </a:rPr>
              <a:t>110</a:t>
            </a:r>
            <a:r>
              <a:rPr lang="en" sz="1050">
                <a:solidFill>
                  <a:schemeClr val="dk1"/>
                </a:solidFill>
                <a:highlight>
                  <a:srgbClr val="F7F7F7"/>
                </a:highlight>
                <a:latin typeface="Courier New"/>
                <a:ea typeface="Courier New"/>
                <a:cs typeface="Courier New"/>
                <a:sym typeface="Courier New"/>
              </a:rPr>
              <a:t>,</a:t>
            </a:r>
            <a:r>
              <a:rPr lang="en" sz="1050">
                <a:solidFill>
                  <a:srgbClr val="116644"/>
                </a:solidFill>
                <a:highlight>
                  <a:srgbClr val="F7F7F7"/>
                </a:highlight>
                <a:latin typeface="Courier New"/>
                <a:ea typeface="Courier New"/>
                <a:cs typeface="Courier New"/>
                <a:sym typeface="Courier New"/>
              </a:rPr>
              <a:t>120</a:t>
            </a:r>
            <a:r>
              <a:rPr lang="en" sz="1050">
                <a:solidFill>
                  <a:schemeClr val="dk1"/>
                </a:solidFill>
                <a:highlight>
                  <a:srgbClr val="F7F7F7"/>
                </a:highlight>
                <a:latin typeface="Courier New"/>
                <a:ea typeface="Courier New"/>
                <a:cs typeface="Courier New"/>
                <a:sym typeface="Courier New"/>
              </a:rPr>
              <a:t>,</a:t>
            </a:r>
            <a:r>
              <a:rPr lang="en" sz="1050">
                <a:solidFill>
                  <a:srgbClr val="116644"/>
                </a:solidFill>
                <a:highlight>
                  <a:srgbClr val="F7F7F7"/>
                </a:highlight>
                <a:latin typeface="Courier New"/>
                <a:ea typeface="Courier New"/>
                <a:cs typeface="Courier New"/>
                <a:sym typeface="Courier New"/>
              </a:rPr>
              <a:t>130</a:t>
            </a:r>
            <a:r>
              <a:rPr lang="en" sz="1050">
                <a:solidFill>
                  <a:schemeClr val="dk1"/>
                </a:solidFill>
                <a:highlight>
                  <a:srgbClr val="F7F7F7"/>
                </a:highlight>
                <a:latin typeface="Courier New"/>
                <a:ea typeface="Courier New"/>
                <a:cs typeface="Courier New"/>
                <a:sym typeface="Courier New"/>
              </a:rPr>
              <a:t>],  </a:t>
            </a:r>
            <a:r>
              <a:rPr lang="en" sz="1050">
                <a:solidFill>
                  <a:srgbClr val="008000"/>
                </a:solidFill>
                <a:highlight>
                  <a:srgbClr val="F7F7F7"/>
                </a:highlight>
                <a:latin typeface="Courier New"/>
                <a:ea typeface="Courier New"/>
                <a:cs typeface="Courier New"/>
                <a:sym typeface="Courier New"/>
              </a:rPr>
              <a:t># Regularization parameter</a:t>
            </a:r>
            <a:endParaRPr sz="1050">
              <a:solidFill>
                <a:srgbClr val="008000"/>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    </a:t>
            </a:r>
            <a:r>
              <a:rPr lang="en" sz="1050">
                <a:solidFill>
                  <a:srgbClr val="A31515"/>
                </a:solidFill>
                <a:highlight>
                  <a:srgbClr val="F7F7F7"/>
                </a:highlight>
                <a:latin typeface="Courier New"/>
                <a:ea typeface="Courier New"/>
                <a:cs typeface="Courier New"/>
                <a:sym typeface="Courier New"/>
              </a:rPr>
              <a:t>'penalty'</a:t>
            </a:r>
            <a:r>
              <a:rPr lang="en" sz="1050">
                <a:solidFill>
                  <a:schemeClr val="dk1"/>
                </a:solidFill>
                <a:highlight>
                  <a:srgbClr val="F7F7F7"/>
                </a:highlight>
                <a:latin typeface="Courier New"/>
                <a:ea typeface="Courier New"/>
                <a:cs typeface="Courier New"/>
                <a:sym typeface="Courier New"/>
              </a:rPr>
              <a:t>: [</a:t>
            </a:r>
            <a:r>
              <a:rPr lang="en" sz="1050">
                <a:solidFill>
                  <a:srgbClr val="A31515"/>
                </a:solidFill>
                <a:highlight>
                  <a:srgbClr val="F7F7F7"/>
                </a:highlight>
                <a:latin typeface="Courier New"/>
                <a:ea typeface="Courier New"/>
                <a:cs typeface="Courier New"/>
                <a:sym typeface="Courier New"/>
              </a:rPr>
              <a:t>'l1'</a:t>
            </a:r>
            <a:r>
              <a:rPr lang="en" sz="1050">
                <a:solidFill>
                  <a:schemeClr val="dk1"/>
                </a:solidFill>
                <a:highlight>
                  <a:srgbClr val="F7F7F7"/>
                </a:highlight>
                <a:latin typeface="Courier New"/>
                <a:ea typeface="Courier New"/>
                <a:cs typeface="Courier New"/>
                <a:sym typeface="Courier New"/>
              </a:rPr>
              <a:t>, </a:t>
            </a:r>
            <a:r>
              <a:rPr lang="en" sz="1050">
                <a:solidFill>
                  <a:srgbClr val="A31515"/>
                </a:solidFill>
                <a:highlight>
                  <a:srgbClr val="F7F7F7"/>
                </a:highlight>
                <a:latin typeface="Courier New"/>
                <a:ea typeface="Courier New"/>
                <a:cs typeface="Courier New"/>
                <a:sym typeface="Courier New"/>
              </a:rPr>
              <a:t>'l2'</a:t>
            </a:r>
            <a:r>
              <a:rPr lang="en" sz="1050">
                <a:solidFill>
                  <a:schemeClr val="dk1"/>
                </a:solidFill>
                <a:highlight>
                  <a:srgbClr val="F7F7F7"/>
                </a:highlight>
                <a:latin typeface="Courier New"/>
                <a:ea typeface="Courier New"/>
                <a:cs typeface="Courier New"/>
                <a:sym typeface="Courier New"/>
              </a:rPr>
              <a:t>]  </a:t>
            </a:r>
            <a:r>
              <a:rPr lang="en" sz="1050">
                <a:solidFill>
                  <a:srgbClr val="008000"/>
                </a:solidFill>
                <a:highlight>
                  <a:srgbClr val="F7F7F7"/>
                </a:highlight>
                <a:latin typeface="Courier New"/>
                <a:ea typeface="Courier New"/>
                <a:cs typeface="Courier New"/>
                <a:sym typeface="Courier New"/>
              </a:rPr>
              <a:t># Penalty term ('l1' for Lasso, 'l2' for Ridge)</a:t>
            </a:r>
            <a:endParaRPr sz="1050">
              <a:solidFill>
                <a:srgbClr val="008000"/>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7F7F7"/>
                </a:highlight>
                <a:latin typeface="Courier New"/>
                <a:ea typeface="Courier New"/>
                <a:cs typeface="Courier New"/>
                <a:sym typeface="Courier New"/>
              </a:rPr>
              <a:t>}</a:t>
            </a:r>
            <a:endParaRPr sz="1050">
              <a:solidFill>
                <a:schemeClr val="dk1"/>
              </a:solidFill>
              <a:highlight>
                <a:srgbClr val="F7F7F7"/>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26fa46d1c6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26fa46d1c6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Plot of % of impact made by each datapoints on the target variable variable (movement)</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124dc3920de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124dc3920de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2cff8d2e123_7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2cff8d2e123_7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ead6129809_1_21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ead6129809_1_21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124dc3920de_0_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124dc3920de_0_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ead6129809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ead6129809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 name="Shape 973"/>
        <p:cNvGrpSpPr/>
        <p:nvPr/>
      </p:nvGrpSpPr>
      <p:grpSpPr>
        <a:xfrm>
          <a:off x="0" y="0"/>
          <a:ext cx="0" cy="0"/>
          <a:chOff x="0" y="0"/>
          <a:chExt cx="0" cy="0"/>
        </a:xfrm>
      </p:grpSpPr>
      <p:sp>
        <p:nvSpPr>
          <p:cNvPr id="974" name="Google Shape;974;gead6129809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 name="Google Shape;975;gead6129809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cff4b4062c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2cff4b4062c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ead612980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ead6129809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ead61298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ead61298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24dc3920de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24dc3920de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ead6129809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ead6129809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ead612980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ead612980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rot="813319">
            <a:off x="-1616877" y="-342427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flipH="1" rot="-649785">
            <a:off x="6475477" y="-7384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125387" y="2238100"/>
            <a:ext cx="7471673" cy="477180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8823147">
            <a:off x="-2265377" y="2808773"/>
            <a:ext cx="5990392" cy="5613180"/>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536238" y="-142500"/>
            <a:ext cx="4935815" cy="3769836"/>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649785">
            <a:off x="716152" y="44011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244193">
            <a:off x="4086917" y="-777268"/>
            <a:ext cx="7826096" cy="287785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9555807">
            <a:off x="-6119383" y="2297294"/>
            <a:ext cx="7826096" cy="287785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txBox="1"/>
          <p:nvPr>
            <p:ph type="ctrTitle"/>
          </p:nvPr>
        </p:nvSpPr>
        <p:spPr>
          <a:xfrm>
            <a:off x="723150" y="1494200"/>
            <a:ext cx="7697700" cy="15981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SzPts val="5200"/>
              <a:buNone/>
              <a:defRPr sz="6600">
                <a:latin typeface="Kulim Park SemiBold"/>
                <a:ea typeface="Kulim Park SemiBold"/>
                <a:cs typeface="Kulim Park SemiBold"/>
                <a:sym typeface="Kulim Park Semi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 name="Google Shape;18;p2"/>
          <p:cNvSpPr txBox="1"/>
          <p:nvPr>
            <p:ph idx="1" type="subTitle"/>
          </p:nvPr>
        </p:nvSpPr>
        <p:spPr>
          <a:xfrm>
            <a:off x="1962550" y="3100575"/>
            <a:ext cx="5218500" cy="548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atin typeface="Manrope"/>
                <a:ea typeface="Manrope"/>
                <a:cs typeface="Manrope"/>
                <a:sym typeface="Manrop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6" name="Shape 86"/>
        <p:cNvGrpSpPr/>
        <p:nvPr/>
      </p:nvGrpSpPr>
      <p:grpSpPr>
        <a:xfrm>
          <a:off x="0" y="0"/>
          <a:ext cx="0" cy="0"/>
          <a:chOff x="0" y="0"/>
          <a:chExt cx="0" cy="0"/>
        </a:xfrm>
      </p:grpSpPr>
      <p:sp>
        <p:nvSpPr>
          <p:cNvPr id="87" name="Google Shape;87;p11"/>
          <p:cNvSpPr/>
          <p:nvPr/>
        </p:nvSpPr>
        <p:spPr>
          <a:xfrm rot="-10285629">
            <a:off x="5066449" y="-2124373"/>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
          <p:cNvSpPr/>
          <p:nvPr/>
        </p:nvSpPr>
        <p:spPr>
          <a:xfrm flipH="1">
            <a:off x="7942003" y="100498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p:nvPr/>
        </p:nvSpPr>
        <p:spPr>
          <a:xfrm rot="2839443">
            <a:off x="-308418" y="2442034"/>
            <a:ext cx="6402141" cy="5689181"/>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1"/>
          <p:cNvSpPr/>
          <p:nvPr/>
        </p:nvSpPr>
        <p:spPr>
          <a:xfrm rot="9405665">
            <a:off x="-4305365" y="1281181"/>
            <a:ext cx="7310152" cy="6849835"/>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1"/>
          <p:cNvSpPr/>
          <p:nvPr/>
        </p:nvSpPr>
        <p:spPr>
          <a:xfrm rot="-1478505">
            <a:off x="-2334601" y="-1000036"/>
            <a:ext cx="7826136" cy="2877871"/>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1"/>
          <p:cNvSpPr/>
          <p:nvPr/>
        </p:nvSpPr>
        <p:spPr>
          <a:xfrm flipH="1" rot="9555841">
            <a:off x="7023452" y="1808506"/>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1"/>
          <p:cNvSpPr txBox="1"/>
          <p:nvPr>
            <p:ph hasCustomPrompt="1" type="title"/>
          </p:nvPr>
        </p:nvSpPr>
        <p:spPr>
          <a:xfrm>
            <a:off x="1248600" y="1528200"/>
            <a:ext cx="6646800" cy="153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11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94" name="Google Shape;94;p11"/>
          <p:cNvSpPr txBox="1"/>
          <p:nvPr>
            <p:ph idx="1" type="subTitle"/>
          </p:nvPr>
        </p:nvSpPr>
        <p:spPr>
          <a:xfrm>
            <a:off x="1248450" y="3114175"/>
            <a:ext cx="66468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95"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0">
    <p:spTree>
      <p:nvGrpSpPr>
        <p:cNvPr id="96" name="Shape 96"/>
        <p:cNvGrpSpPr/>
        <p:nvPr/>
      </p:nvGrpSpPr>
      <p:grpSpPr>
        <a:xfrm>
          <a:off x="0" y="0"/>
          <a:ext cx="0" cy="0"/>
          <a:chOff x="0" y="0"/>
          <a:chExt cx="0" cy="0"/>
        </a:xfrm>
      </p:grpSpPr>
      <p:sp>
        <p:nvSpPr>
          <p:cNvPr id="97" name="Google Shape;97;p13"/>
          <p:cNvSpPr/>
          <p:nvPr/>
        </p:nvSpPr>
        <p:spPr>
          <a:xfrm flipH="1" rot="-514371">
            <a:off x="4546199" y="581678"/>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rot="10800000">
            <a:off x="6590028" y="-183052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rot="1051413">
            <a:off x="5372927" y="-597860"/>
            <a:ext cx="8200944" cy="301569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rot="6697654">
            <a:off x="-3373442" y="-4867145"/>
            <a:ext cx="9416338" cy="601377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flipH="1" rot="9986681">
            <a:off x="-4180552" y="1043048"/>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txBox="1"/>
          <p:nvPr>
            <p:ph type="title"/>
          </p:nvPr>
        </p:nvSpPr>
        <p:spPr>
          <a:xfrm>
            <a:off x="3394963" y="1596925"/>
            <a:ext cx="3855600" cy="16101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3" name="Google Shape;103;p13"/>
          <p:cNvSpPr txBox="1"/>
          <p:nvPr>
            <p:ph hasCustomPrompt="1" idx="2" type="title"/>
          </p:nvPr>
        </p:nvSpPr>
        <p:spPr>
          <a:xfrm>
            <a:off x="1893438" y="1677639"/>
            <a:ext cx="1498200" cy="11235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6000"/>
              <a:buNone/>
              <a:defRPr sz="7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4" name="Google Shape;104;p13"/>
          <p:cNvSpPr txBox="1"/>
          <p:nvPr>
            <p:ph idx="1" type="subTitle"/>
          </p:nvPr>
        </p:nvSpPr>
        <p:spPr>
          <a:xfrm>
            <a:off x="3394963" y="3246489"/>
            <a:ext cx="2752500" cy="7194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5" name="Google Shape;105;p13"/>
          <p:cNvSpPr/>
          <p:nvPr/>
        </p:nvSpPr>
        <p:spPr>
          <a:xfrm flipH="1" rot="10800000">
            <a:off x="779327" y="3478782"/>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1">
    <p:spTree>
      <p:nvGrpSpPr>
        <p:cNvPr id="106" name="Shape 106"/>
        <p:cNvGrpSpPr/>
        <p:nvPr/>
      </p:nvGrpSpPr>
      <p:grpSpPr>
        <a:xfrm>
          <a:off x="0" y="0"/>
          <a:ext cx="0" cy="0"/>
          <a:chOff x="0" y="0"/>
          <a:chExt cx="0" cy="0"/>
        </a:xfrm>
      </p:grpSpPr>
      <p:sp>
        <p:nvSpPr>
          <p:cNvPr id="107" name="Google Shape;107;p14"/>
          <p:cNvSpPr/>
          <p:nvPr/>
        </p:nvSpPr>
        <p:spPr>
          <a:xfrm rot="-10285629">
            <a:off x="4140874" y="-2015123"/>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p:nvPr/>
        </p:nvSpPr>
        <p:spPr>
          <a:xfrm flipH="1">
            <a:off x="6818628" y="2586663"/>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4"/>
          <p:cNvSpPr/>
          <p:nvPr/>
        </p:nvSpPr>
        <p:spPr>
          <a:xfrm flipH="1" rot="9748587">
            <a:off x="5601527" y="2021265"/>
            <a:ext cx="8200944" cy="301569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flipH="1" rot="4102346">
            <a:off x="-2270967" y="3805847"/>
            <a:ext cx="9416338" cy="601377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p:nvPr/>
        </p:nvSpPr>
        <p:spPr>
          <a:xfrm rot="813319">
            <a:off x="-3580677" y="-14257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txBox="1"/>
          <p:nvPr>
            <p:ph type="title"/>
          </p:nvPr>
        </p:nvSpPr>
        <p:spPr>
          <a:xfrm>
            <a:off x="1549950" y="1929275"/>
            <a:ext cx="6044100" cy="1610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3" name="Google Shape;113;p14"/>
          <p:cNvSpPr txBox="1"/>
          <p:nvPr>
            <p:ph hasCustomPrompt="1" idx="2" type="title"/>
          </p:nvPr>
        </p:nvSpPr>
        <p:spPr>
          <a:xfrm>
            <a:off x="3822900" y="845239"/>
            <a:ext cx="1498200" cy="1123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6000"/>
              <a:buNone/>
              <a:defRPr sz="7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4" name="Google Shape;114;p14"/>
          <p:cNvSpPr txBox="1"/>
          <p:nvPr>
            <p:ph idx="1" type="subTitle"/>
          </p:nvPr>
        </p:nvSpPr>
        <p:spPr>
          <a:xfrm>
            <a:off x="2414570" y="3578849"/>
            <a:ext cx="4314900" cy="719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15" name="Google Shape;115;p14"/>
          <p:cNvSpPr/>
          <p:nvPr/>
        </p:nvSpPr>
        <p:spPr>
          <a:xfrm>
            <a:off x="3065327" y="-42009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35">
    <p:spTree>
      <p:nvGrpSpPr>
        <p:cNvPr id="116" name="Shape 116"/>
        <p:cNvGrpSpPr/>
        <p:nvPr/>
      </p:nvGrpSpPr>
      <p:grpSpPr>
        <a:xfrm>
          <a:off x="0" y="0"/>
          <a:ext cx="0" cy="0"/>
          <a:chOff x="0" y="0"/>
          <a:chExt cx="0" cy="0"/>
        </a:xfrm>
      </p:grpSpPr>
      <p:sp>
        <p:nvSpPr>
          <p:cNvPr id="117" name="Google Shape;117;p15"/>
          <p:cNvSpPr/>
          <p:nvPr/>
        </p:nvSpPr>
        <p:spPr>
          <a:xfrm rot="-10285629">
            <a:off x="4140874" y="-2015123"/>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5"/>
          <p:cNvSpPr/>
          <p:nvPr/>
        </p:nvSpPr>
        <p:spPr>
          <a:xfrm flipH="1">
            <a:off x="6818628" y="2586663"/>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p:nvPr/>
        </p:nvSpPr>
        <p:spPr>
          <a:xfrm flipH="1" rot="9748587">
            <a:off x="5601527" y="2021265"/>
            <a:ext cx="8200944" cy="301569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5"/>
          <p:cNvSpPr/>
          <p:nvPr/>
        </p:nvSpPr>
        <p:spPr>
          <a:xfrm flipH="1" rot="4102346">
            <a:off x="-2270967" y="3805847"/>
            <a:ext cx="9416338" cy="601377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5"/>
          <p:cNvSpPr/>
          <p:nvPr/>
        </p:nvSpPr>
        <p:spPr>
          <a:xfrm rot="813319">
            <a:off x="-3580677" y="-14257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5"/>
          <p:cNvSpPr txBox="1"/>
          <p:nvPr>
            <p:ph type="title"/>
          </p:nvPr>
        </p:nvSpPr>
        <p:spPr>
          <a:xfrm>
            <a:off x="1309450" y="2081675"/>
            <a:ext cx="4314900" cy="16101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3" name="Google Shape;123;p15"/>
          <p:cNvSpPr txBox="1"/>
          <p:nvPr>
            <p:ph hasCustomPrompt="1" idx="2" type="title"/>
          </p:nvPr>
        </p:nvSpPr>
        <p:spPr>
          <a:xfrm>
            <a:off x="6066050" y="691889"/>
            <a:ext cx="1498200" cy="1123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6000"/>
              <a:buNone/>
              <a:defRPr sz="7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4" name="Google Shape;124;p15"/>
          <p:cNvSpPr txBox="1"/>
          <p:nvPr>
            <p:ph idx="1" type="subTitle"/>
          </p:nvPr>
        </p:nvSpPr>
        <p:spPr>
          <a:xfrm>
            <a:off x="1309450" y="3731249"/>
            <a:ext cx="4314900" cy="719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25" name="Google Shape;125;p15"/>
          <p:cNvSpPr/>
          <p:nvPr/>
        </p:nvSpPr>
        <p:spPr>
          <a:xfrm>
            <a:off x="3065327" y="-42009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26" name="Shape 126"/>
        <p:cNvGrpSpPr/>
        <p:nvPr/>
      </p:nvGrpSpPr>
      <p:grpSpPr>
        <a:xfrm>
          <a:off x="0" y="0"/>
          <a:ext cx="0" cy="0"/>
          <a:chOff x="0" y="0"/>
          <a:chExt cx="0" cy="0"/>
        </a:xfrm>
      </p:grpSpPr>
      <p:sp>
        <p:nvSpPr>
          <p:cNvPr id="127" name="Google Shape;127;p16"/>
          <p:cNvSpPr/>
          <p:nvPr/>
        </p:nvSpPr>
        <p:spPr>
          <a:xfrm flipH="1" rot="9339447">
            <a:off x="-5157706" y="2195120"/>
            <a:ext cx="7471555" cy="4771732"/>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p:nvPr/>
        </p:nvSpPr>
        <p:spPr>
          <a:xfrm>
            <a:off x="1118566" y="1549193"/>
            <a:ext cx="1350837" cy="973145"/>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6"/>
          <p:cNvSpPr/>
          <p:nvPr/>
        </p:nvSpPr>
        <p:spPr>
          <a:xfrm flipH="1">
            <a:off x="4816263" y="1549200"/>
            <a:ext cx="1350837" cy="973145"/>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6"/>
          <p:cNvSpPr/>
          <p:nvPr/>
        </p:nvSpPr>
        <p:spPr>
          <a:xfrm flipH="1">
            <a:off x="6912085" y="1489537"/>
            <a:ext cx="1162249" cy="1032817"/>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rgbClr val="AC9078">
              <a:alpha val="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6"/>
          <p:cNvSpPr/>
          <p:nvPr/>
        </p:nvSpPr>
        <p:spPr>
          <a:xfrm>
            <a:off x="3050700" y="1519363"/>
            <a:ext cx="1095097" cy="973144"/>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6"/>
          <p:cNvSpPr/>
          <p:nvPr/>
        </p:nvSpPr>
        <p:spPr>
          <a:xfrm rot="-10285603">
            <a:off x="7150321" y="-2266383"/>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6"/>
          <p:cNvSpPr/>
          <p:nvPr/>
        </p:nvSpPr>
        <p:spPr>
          <a:xfrm rot="649785">
            <a:off x="6848027" y="-2440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6"/>
          <p:cNvSpPr/>
          <p:nvPr/>
        </p:nvSpPr>
        <p:spPr>
          <a:xfrm rot="813319">
            <a:off x="-4299402" y="-47175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6"/>
          <p:cNvSpPr/>
          <p:nvPr/>
        </p:nvSpPr>
        <p:spPr>
          <a:xfrm rot="9089871">
            <a:off x="7049951" y="1893780"/>
            <a:ext cx="7826200" cy="2877895"/>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6"/>
          <p:cNvSpPr/>
          <p:nvPr/>
        </p:nvSpPr>
        <p:spPr>
          <a:xfrm rot="-576017">
            <a:off x="-4825529" y="-672274"/>
            <a:ext cx="7826074" cy="287784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6"/>
          <p:cNvSpPr txBox="1"/>
          <p:nvPr>
            <p:ph type="title"/>
          </p:nvPr>
        </p:nvSpPr>
        <p:spPr>
          <a:xfrm>
            <a:off x="732775" y="2632300"/>
            <a:ext cx="1836000" cy="8373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8" name="Google Shape;138;p16"/>
          <p:cNvSpPr txBox="1"/>
          <p:nvPr>
            <p:ph idx="1" type="subTitle"/>
          </p:nvPr>
        </p:nvSpPr>
        <p:spPr>
          <a:xfrm>
            <a:off x="732787" y="3511716"/>
            <a:ext cx="1836000" cy="83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39" name="Google Shape;139;p16"/>
          <p:cNvSpPr txBox="1"/>
          <p:nvPr>
            <p:ph hasCustomPrompt="1" idx="2" type="title"/>
          </p:nvPr>
        </p:nvSpPr>
        <p:spPr>
          <a:xfrm>
            <a:off x="732776" y="1811839"/>
            <a:ext cx="1836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6"/>
          <p:cNvSpPr txBox="1"/>
          <p:nvPr>
            <p:ph idx="3" type="title"/>
          </p:nvPr>
        </p:nvSpPr>
        <p:spPr>
          <a:xfrm>
            <a:off x="2680250" y="2632300"/>
            <a:ext cx="1836000" cy="8373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1" name="Google Shape;141;p16"/>
          <p:cNvSpPr txBox="1"/>
          <p:nvPr>
            <p:ph idx="4" type="subTitle"/>
          </p:nvPr>
        </p:nvSpPr>
        <p:spPr>
          <a:xfrm>
            <a:off x="2680262" y="3511716"/>
            <a:ext cx="1836000" cy="83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2" name="Google Shape;142;p16"/>
          <p:cNvSpPr txBox="1"/>
          <p:nvPr>
            <p:ph idx="5" type="title"/>
          </p:nvPr>
        </p:nvSpPr>
        <p:spPr>
          <a:xfrm>
            <a:off x="4627725" y="2632300"/>
            <a:ext cx="1836000" cy="8373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3" name="Google Shape;143;p16"/>
          <p:cNvSpPr txBox="1"/>
          <p:nvPr>
            <p:ph idx="6" type="subTitle"/>
          </p:nvPr>
        </p:nvSpPr>
        <p:spPr>
          <a:xfrm>
            <a:off x="4627737" y="3511716"/>
            <a:ext cx="1836000" cy="83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4" name="Google Shape;144;p16"/>
          <p:cNvSpPr txBox="1"/>
          <p:nvPr>
            <p:ph idx="7" type="title"/>
          </p:nvPr>
        </p:nvSpPr>
        <p:spPr>
          <a:xfrm>
            <a:off x="6575200" y="2632300"/>
            <a:ext cx="1836000" cy="8373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 name="Google Shape;145;p16"/>
          <p:cNvSpPr txBox="1"/>
          <p:nvPr>
            <p:ph idx="8" type="subTitle"/>
          </p:nvPr>
        </p:nvSpPr>
        <p:spPr>
          <a:xfrm>
            <a:off x="6575212" y="3511716"/>
            <a:ext cx="1836000" cy="83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6" name="Google Shape;146;p16"/>
          <p:cNvSpPr txBox="1"/>
          <p:nvPr>
            <p:ph hasCustomPrompt="1" idx="9" type="title"/>
          </p:nvPr>
        </p:nvSpPr>
        <p:spPr>
          <a:xfrm>
            <a:off x="2680246" y="1811839"/>
            <a:ext cx="1836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6"/>
          <p:cNvSpPr txBox="1"/>
          <p:nvPr>
            <p:ph hasCustomPrompt="1" idx="13" type="title"/>
          </p:nvPr>
        </p:nvSpPr>
        <p:spPr>
          <a:xfrm>
            <a:off x="4627721" y="1811839"/>
            <a:ext cx="1836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6"/>
          <p:cNvSpPr txBox="1"/>
          <p:nvPr>
            <p:ph hasCustomPrompt="1" idx="14" type="title"/>
          </p:nvPr>
        </p:nvSpPr>
        <p:spPr>
          <a:xfrm>
            <a:off x="6575196" y="1811839"/>
            <a:ext cx="18360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9" name="Google Shape;149;p16"/>
          <p:cNvSpPr txBox="1"/>
          <p:nvPr>
            <p:ph idx="15"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7">
    <p:spTree>
      <p:nvGrpSpPr>
        <p:cNvPr id="150" name="Shape 150"/>
        <p:cNvGrpSpPr/>
        <p:nvPr/>
      </p:nvGrpSpPr>
      <p:grpSpPr>
        <a:xfrm>
          <a:off x="0" y="0"/>
          <a:ext cx="0" cy="0"/>
          <a:chOff x="0" y="0"/>
          <a:chExt cx="0" cy="0"/>
        </a:xfrm>
      </p:grpSpPr>
      <p:sp>
        <p:nvSpPr>
          <p:cNvPr id="151" name="Google Shape;151;p17"/>
          <p:cNvSpPr/>
          <p:nvPr/>
        </p:nvSpPr>
        <p:spPr>
          <a:xfrm rot="-9339447">
            <a:off x="7118442" y="3216520"/>
            <a:ext cx="7471555" cy="4771732"/>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flipH="1" rot="10285603">
            <a:off x="-6088365" y="-1617883"/>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flipH="1" rot="-649785">
            <a:off x="-1251909" y="-487200"/>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p:nvPr/>
        </p:nvSpPr>
        <p:spPr>
          <a:xfrm flipH="1" rot="-813319">
            <a:off x="7653159" y="-3566398"/>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7"/>
          <p:cNvSpPr/>
          <p:nvPr/>
        </p:nvSpPr>
        <p:spPr>
          <a:xfrm flipH="1" rot="-9989847">
            <a:off x="-4910832" y="2960605"/>
            <a:ext cx="7826215" cy="2877900"/>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flipH="1" rot="-323977">
            <a:off x="6050295" y="-977077"/>
            <a:ext cx="7826148" cy="2877876"/>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txBox="1"/>
          <p:nvPr>
            <p:ph type="title"/>
          </p:nvPr>
        </p:nvSpPr>
        <p:spPr>
          <a:xfrm>
            <a:off x="1987675" y="1412700"/>
            <a:ext cx="2430000" cy="837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8" name="Google Shape;158;p17"/>
          <p:cNvSpPr txBox="1"/>
          <p:nvPr>
            <p:ph idx="1" type="subTitle"/>
          </p:nvPr>
        </p:nvSpPr>
        <p:spPr>
          <a:xfrm>
            <a:off x="1987700" y="2292125"/>
            <a:ext cx="2430000" cy="61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59" name="Google Shape;159;p17"/>
          <p:cNvSpPr txBox="1"/>
          <p:nvPr>
            <p:ph hasCustomPrompt="1" idx="2" type="title"/>
          </p:nvPr>
        </p:nvSpPr>
        <p:spPr>
          <a:xfrm>
            <a:off x="845800" y="1888050"/>
            <a:ext cx="812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7"/>
          <p:cNvSpPr txBox="1"/>
          <p:nvPr>
            <p:ph idx="3" type="title"/>
          </p:nvPr>
        </p:nvSpPr>
        <p:spPr>
          <a:xfrm>
            <a:off x="1928100" y="3162748"/>
            <a:ext cx="2430000" cy="837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1" name="Google Shape;161;p17"/>
          <p:cNvSpPr txBox="1"/>
          <p:nvPr>
            <p:ph idx="4" type="subTitle"/>
          </p:nvPr>
        </p:nvSpPr>
        <p:spPr>
          <a:xfrm>
            <a:off x="1928125" y="4042172"/>
            <a:ext cx="2430000" cy="61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62" name="Google Shape;162;p17"/>
          <p:cNvSpPr txBox="1"/>
          <p:nvPr>
            <p:ph idx="5" type="title"/>
          </p:nvPr>
        </p:nvSpPr>
        <p:spPr>
          <a:xfrm>
            <a:off x="6000750" y="1412688"/>
            <a:ext cx="2430000" cy="837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3" name="Google Shape;163;p17"/>
          <p:cNvSpPr txBox="1"/>
          <p:nvPr>
            <p:ph idx="6" type="subTitle"/>
          </p:nvPr>
        </p:nvSpPr>
        <p:spPr>
          <a:xfrm>
            <a:off x="6000775" y="2292102"/>
            <a:ext cx="2430000" cy="61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64" name="Google Shape;164;p17"/>
          <p:cNvSpPr txBox="1"/>
          <p:nvPr>
            <p:ph idx="7" type="title"/>
          </p:nvPr>
        </p:nvSpPr>
        <p:spPr>
          <a:xfrm>
            <a:off x="5981196" y="3162738"/>
            <a:ext cx="2430000" cy="837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5" name="Google Shape;165;p17"/>
          <p:cNvSpPr txBox="1"/>
          <p:nvPr>
            <p:ph idx="8" type="subTitle"/>
          </p:nvPr>
        </p:nvSpPr>
        <p:spPr>
          <a:xfrm>
            <a:off x="5981200" y="4042161"/>
            <a:ext cx="2430000" cy="61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66" name="Google Shape;166;p17"/>
          <p:cNvSpPr txBox="1"/>
          <p:nvPr>
            <p:ph hasCustomPrompt="1" idx="9" type="title"/>
          </p:nvPr>
        </p:nvSpPr>
        <p:spPr>
          <a:xfrm>
            <a:off x="845798" y="3644250"/>
            <a:ext cx="812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7"/>
          <p:cNvSpPr txBox="1"/>
          <p:nvPr>
            <p:ph hasCustomPrompt="1" idx="13" type="title"/>
          </p:nvPr>
        </p:nvSpPr>
        <p:spPr>
          <a:xfrm>
            <a:off x="4895098" y="1888050"/>
            <a:ext cx="812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8" name="Google Shape;168;p17"/>
          <p:cNvSpPr txBox="1"/>
          <p:nvPr>
            <p:ph hasCustomPrompt="1" idx="14" type="title"/>
          </p:nvPr>
        </p:nvSpPr>
        <p:spPr>
          <a:xfrm>
            <a:off x="4895098" y="3644250"/>
            <a:ext cx="812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9" name="Google Shape;169;p17"/>
          <p:cNvSpPr txBox="1"/>
          <p:nvPr>
            <p:ph idx="15"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0" name="Shape 170"/>
        <p:cNvGrpSpPr/>
        <p:nvPr/>
      </p:nvGrpSpPr>
      <p:grpSpPr>
        <a:xfrm>
          <a:off x="0" y="0"/>
          <a:ext cx="0" cy="0"/>
          <a:chOff x="0" y="0"/>
          <a:chExt cx="0" cy="0"/>
        </a:xfrm>
      </p:grpSpPr>
      <p:sp>
        <p:nvSpPr>
          <p:cNvPr id="171" name="Google Shape;171;p18"/>
          <p:cNvSpPr txBox="1"/>
          <p:nvPr>
            <p:ph type="title"/>
          </p:nvPr>
        </p:nvSpPr>
        <p:spPr>
          <a:xfrm>
            <a:off x="723300" y="3402013"/>
            <a:ext cx="3848700" cy="531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2" name="Google Shape;172;p18"/>
          <p:cNvSpPr txBox="1"/>
          <p:nvPr>
            <p:ph idx="1" type="subTitle"/>
          </p:nvPr>
        </p:nvSpPr>
        <p:spPr>
          <a:xfrm>
            <a:off x="723350" y="822500"/>
            <a:ext cx="4902000" cy="2078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000"/>
              <a:buNone/>
              <a:defRPr sz="25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32">
    <p:spTree>
      <p:nvGrpSpPr>
        <p:cNvPr id="173" name="Shape 173"/>
        <p:cNvGrpSpPr/>
        <p:nvPr/>
      </p:nvGrpSpPr>
      <p:grpSpPr>
        <a:xfrm>
          <a:off x="0" y="0"/>
          <a:ext cx="0" cy="0"/>
          <a:chOff x="0" y="0"/>
          <a:chExt cx="0" cy="0"/>
        </a:xfrm>
      </p:grpSpPr>
      <p:sp>
        <p:nvSpPr>
          <p:cNvPr id="174" name="Google Shape;174;p19"/>
          <p:cNvSpPr/>
          <p:nvPr/>
        </p:nvSpPr>
        <p:spPr>
          <a:xfrm flipH="1" rot="-7269862">
            <a:off x="1986429" y="-4605738"/>
            <a:ext cx="7471639" cy="4771786"/>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9"/>
          <p:cNvSpPr/>
          <p:nvPr/>
        </p:nvSpPr>
        <p:spPr>
          <a:xfrm rot="-10558870">
            <a:off x="5522782" y="-185325"/>
            <a:ext cx="6402110" cy="5689154"/>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66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rot="6189239">
            <a:off x="4325710" y="1085979"/>
            <a:ext cx="7825966" cy="2877809"/>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rot="514371">
            <a:off x="-5180633" y="-979678"/>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rot="2141143">
            <a:off x="-1290068" y="-2916503"/>
            <a:ext cx="5766686" cy="3682912"/>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rot="10800000">
            <a:off x="-126965" y="3402013"/>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p:nvPr/>
        </p:nvSpPr>
        <p:spPr>
          <a:xfrm rot="-7948588">
            <a:off x="-5205140" y="1519073"/>
            <a:ext cx="8200910" cy="3015686"/>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txBox="1"/>
          <p:nvPr>
            <p:ph type="title"/>
          </p:nvPr>
        </p:nvSpPr>
        <p:spPr>
          <a:xfrm>
            <a:off x="2064826" y="3261285"/>
            <a:ext cx="5014500" cy="531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82" name="Google Shape;182;p19"/>
          <p:cNvSpPr txBox="1"/>
          <p:nvPr>
            <p:ph idx="1" type="subTitle"/>
          </p:nvPr>
        </p:nvSpPr>
        <p:spPr>
          <a:xfrm>
            <a:off x="1378650" y="1348062"/>
            <a:ext cx="6386700" cy="141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83" name="Shape 183"/>
        <p:cNvGrpSpPr/>
        <p:nvPr/>
      </p:nvGrpSpPr>
      <p:grpSpPr>
        <a:xfrm>
          <a:off x="0" y="0"/>
          <a:ext cx="0" cy="0"/>
          <a:chOff x="0" y="0"/>
          <a:chExt cx="0" cy="0"/>
        </a:xfrm>
      </p:grpSpPr>
      <p:sp>
        <p:nvSpPr>
          <p:cNvPr id="184" name="Google Shape;184;p20"/>
          <p:cNvSpPr/>
          <p:nvPr/>
        </p:nvSpPr>
        <p:spPr>
          <a:xfrm rot="-3394465">
            <a:off x="-2929870" y="34332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flipH="1">
            <a:off x="-4081962" y="-12434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flipH="1" rot="-3952094">
            <a:off x="-3954406" y="-32116"/>
            <a:ext cx="7826127" cy="287786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rot="649760">
            <a:off x="-3199069" y="-713258"/>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flipH="1" rot="-813319">
            <a:off x="4926200" y="-30743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flipH="1" rot="10285603">
            <a:off x="6080701" y="3752842"/>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flipH="1" rot="7426355">
            <a:off x="6582052" y="1132830"/>
            <a:ext cx="7826046" cy="287783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txBox="1"/>
          <p:nvPr>
            <p:ph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
          <p:cNvSpPr/>
          <p:nvPr/>
        </p:nvSpPr>
        <p:spPr>
          <a:xfrm rot="-10285629">
            <a:off x="4140874" y="-2015123"/>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flipH="1">
            <a:off x="6818628" y="2586663"/>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rot="9748587">
            <a:off x="5601527" y="2021265"/>
            <a:ext cx="8200944" cy="301569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4102346">
            <a:off x="-2270967" y="3805847"/>
            <a:ext cx="9416338" cy="601377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813319">
            <a:off x="-3580677" y="-14257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txBox="1"/>
          <p:nvPr>
            <p:ph type="title"/>
          </p:nvPr>
        </p:nvSpPr>
        <p:spPr>
          <a:xfrm>
            <a:off x="716550" y="1929275"/>
            <a:ext cx="3855600" cy="1610100"/>
          </a:xfrm>
          <a:prstGeom prst="rect">
            <a:avLst/>
          </a:prstGeom>
          <a:noFill/>
          <a:ln>
            <a:noFill/>
          </a:ln>
        </p:spPr>
        <p:txBody>
          <a:bodyPr anchorCtr="0" anchor="b" bIns="91425" lIns="91425" spcFirstLastPara="1" rIns="91425" wrap="square" tIns="91425">
            <a:noAutofit/>
          </a:bodyPr>
          <a:lstStyle>
            <a:lvl1pPr lvl="0" algn="l">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723300" y="845239"/>
            <a:ext cx="1498200" cy="11235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6000"/>
              <a:buNone/>
              <a:defRPr sz="7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 name="Google Shape;27;p3"/>
          <p:cNvSpPr txBox="1"/>
          <p:nvPr>
            <p:ph idx="1" type="subTitle"/>
          </p:nvPr>
        </p:nvSpPr>
        <p:spPr>
          <a:xfrm>
            <a:off x="716550" y="3578839"/>
            <a:ext cx="2752500" cy="7194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 name="Google Shape;28;p3"/>
          <p:cNvSpPr/>
          <p:nvPr/>
        </p:nvSpPr>
        <p:spPr>
          <a:xfrm>
            <a:off x="3065327" y="-42009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6">
    <p:spTree>
      <p:nvGrpSpPr>
        <p:cNvPr id="192" name="Shape 192"/>
        <p:cNvGrpSpPr/>
        <p:nvPr/>
      </p:nvGrpSpPr>
      <p:grpSpPr>
        <a:xfrm>
          <a:off x="0" y="0"/>
          <a:ext cx="0" cy="0"/>
          <a:chOff x="0" y="0"/>
          <a:chExt cx="0" cy="0"/>
        </a:xfrm>
      </p:grpSpPr>
      <p:sp>
        <p:nvSpPr>
          <p:cNvPr id="193" name="Google Shape;193;p21"/>
          <p:cNvSpPr/>
          <p:nvPr/>
        </p:nvSpPr>
        <p:spPr>
          <a:xfrm rot="-3394465">
            <a:off x="-3638445" y="4611893"/>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flipH="1">
            <a:off x="-5015862" y="-4052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flipH="1" rot="-3052073">
            <a:off x="-4888312" y="1110880"/>
            <a:ext cx="7826119" cy="2877865"/>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rot="649760">
            <a:off x="-4262669" y="1892117"/>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flipH="1" rot="-813319">
            <a:off x="4754300" y="-2305086"/>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flipH="1" rot="10285603">
            <a:off x="4790126" y="3666917"/>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flipH="1" rot="4726292">
            <a:off x="5414633" y="2626082"/>
            <a:ext cx="7826019" cy="287782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txBox="1"/>
          <p:nvPr>
            <p:ph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3">
    <p:spTree>
      <p:nvGrpSpPr>
        <p:cNvPr id="201" name="Shape 201"/>
        <p:cNvGrpSpPr/>
        <p:nvPr/>
      </p:nvGrpSpPr>
      <p:grpSpPr>
        <a:xfrm>
          <a:off x="0" y="0"/>
          <a:ext cx="0" cy="0"/>
          <a:chOff x="0" y="0"/>
          <a:chExt cx="0" cy="0"/>
        </a:xfrm>
      </p:grpSpPr>
      <p:sp>
        <p:nvSpPr>
          <p:cNvPr id="202" name="Google Shape;202;p22"/>
          <p:cNvSpPr txBox="1"/>
          <p:nvPr>
            <p:ph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5">
    <p:spTree>
      <p:nvGrpSpPr>
        <p:cNvPr id="203" name="Shape 203"/>
        <p:cNvGrpSpPr/>
        <p:nvPr/>
      </p:nvGrpSpPr>
      <p:grpSpPr>
        <a:xfrm>
          <a:off x="0" y="0"/>
          <a:ext cx="0" cy="0"/>
          <a:chOff x="0" y="0"/>
          <a:chExt cx="0" cy="0"/>
        </a:xfrm>
      </p:grpSpPr>
      <p:sp>
        <p:nvSpPr>
          <p:cNvPr id="204" name="Google Shape;204;p23"/>
          <p:cNvSpPr/>
          <p:nvPr/>
        </p:nvSpPr>
        <p:spPr>
          <a:xfrm rot="-10285629">
            <a:off x="5066449" y="-2124373"/>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flipH="1">
            <a:off x="7942003" y="100498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rot="2839443">
            <a:off x="-308418" y="2442034"/>
            <a:ext cx="6402141" cy="5689181"/>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rot="9405665">
            <a:off x="-4305365" y="1281181"/>
            <a:ext cx="7310152" cy="6849835"/>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rot="-1478505">
            <a:off x="-2334601" y="-1000036"/>
            <a:ext cx="7826136" cy="2877871"/>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flipH="1" rot="9555841">
            <a:off x="7023452" y="1808506"/>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txBox="1"/>
          <p:nvPr>
            <p:ph type="title"/>
          </p:nvPr>
        </p:nvSpPr>
        <p:spPr>
          <a:xfrm>
            <a:off x="1749775" y="1339400"/>
            <a:ext cx="5644500" cy="1535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sz="11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11" name="Google Shape;211;p23"/>
          <p:cNvSpPr txBox="1"/>
          <p:nvPr>
            <p:ph idx="1" type="subTitle"/>
          </p:nvPr>
        </p:nvSpPr>
        <p:spPr>
          <a:xfrm>
            <a:off x="2153800" y="2874400"/>
            <a:ext cx="4836900" cy="92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spTree>
      <p:nvGrpSpPr>
        <p:cNvPr id="212" name="Shape 212"/>
        <p:cNvGrpSpPr/>
        <p:nvPr/>
      </p:nvGrpSpPr>
      <p:grpSpPr>
        <a:xfrm>
          <a:off x="0" y="0"/>
          <a:ext cx="0" cy="0"/>
          <a:chOff x="0" y="0"/>
          <a:chExt cx="0" cy="0"/>
        </a:xfrm>
      </p:grpSpPr>
      <p:sp>
        <p:nvSpPr>
          <p:cNvPr id="213" name="Google Shape;213;p24"/>
          <p:cNvSpPr/>
          <p:nvPr/>
        </p:nvSpPr>
        <p:spPr>
          <a:xfrm flipH="1" rot="4102360">
            <a:off x="-2758583" y="4129685"/>
            <a:ext cx="7471578" cy="477174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rot="813319">
            <a:off x="-4313552" y="-17370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txBox="1"/>
          <p:nvPr>
            <p:ph idx="1" type="subTitle"/>
          </p:nvPr>
        </p:nvSpPr>
        <p:spPr>
          <a:xfrm>
            <a:off x="723300" y="3021075"/>
            <a:ext cx="3394200" cy="113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16" name="Google Shape;216;p24"/>
          <p:cNvSpPr txBox="1"/>
          <p:nvPr>
            <p:ph type="title"/>
          </p:nvPr>
        </p:nvSpPr>
        <p:spPr>
          <a:xfrm flipH="1">
            <a:off x="719825" y="986925"/>
            <a:ext cx="2888400" cy="19173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spTree>
      <p:nvGrpSpPr>
        <p:cNvPr id="217" name="Shape 217"/>
        <p:cNvGrpSpPr/>
        <p:nvPr/>
      </p:nvGrpSpPr>
      <p:grpSpPr>
        <a:xfrm>
          <a:off x="0" y="0"/>
          <a:ext cx="0" cy="0"/>
          <a:chOff x="0" y="0"/>
          <a:chExt cx="0" cy="0"/>
        </a:xfrm>
      </p:grpSpPr>
      <p:sp>
        <p:nvSpPr>
          <p:cNvPr id="218" name="Google Shape;218;p25"/>
          <p:cNvSpPr/>
          <p:nvPr/>
        </p:nvSpPr>
        <p:spPr>
          <a:xfrm rot="-10285629">
            <a:off x="4140874" y="-2015123"/>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5"/>
          <p:cNvSpPr/>
          <p:nvPr/>
        </p:nvSpPr>
        <p:spPr>
          <a:xfrm flipH="1" rot="4102346">
            <a:off x="-2270967" y="3805847"/>
            <a:ext cx="9416338" cy="601377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5"/>
          <p:cNvSpPr/>
          <p:nvPr/>
        </p:nvSpPr>
        <p:spPr>
          <a:xfrm rot="813319">
            <a:off x="-3580677" y="-14257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5"/>
          <p:cNvSpPr/>
          <p:nvPr/>
        </p:nvSpPr>
        <p:spPr>
          <a:xfrm>
            <a:off x="3065327" y="-42009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5"/>
          <p:cNvSpPr txBox="1"/>
          <p:nvPr>
            <p:ph idx="1" type="subTitle"/>
          </p:nvPr>
        </p:nvSpPr>
        <p:spPr>
          <a:xfrm>
            <a:off x="723300" y="2291463"/>
            <a:ext cx="3035100" cy="13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3" name="Google Shape;223;p25"/>
          <p:cNvSpPr txBox="1"/>
          <p:nvPr>
            <p:ph type="title"/>
          </p:nvPr>
        </p:nvSpPr>
        <p:spPr>
          <a:xfrm flipH="1">
            <a:off x="719825" y="1463638"/>
            <a:ext cx="3035100" cy="7110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4" name="Google Shape;224;p25"/>
          <p:cNvSpPr/>
          <p:nvPr/>
        </p:nvSpPr>
        <p:spPr>
          <a:xfrm flipH="1" rot="-649760">
            <a:off x="-3395808" y="4514617"/>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8">
    <p:spTree>
      <p:nvGrpSpPr>
        <p:cNvPr id="225" name="Shape 225"/>
        <p:cNvGrpSpPr/>
        <p:nvPr/>
      </p:nvGrpSpPr>
      <p:grpSpPr>
        <a:xfrm>
          <a:off x="0" y="0"/>
          <a:ext cx="0" cy="0"/>
          <a:chOff x="0" y="0"/>
          <a:chExt cx="0" cy="0"/>
        </a:xfrm>
      </p:grpSpPr>
      <p:sp>
        <p:nvSpPr>
          <p:cNvPr id="226" name="Google Shape;226;p26"/>
          <p:cNvSpPr/>
          <p:nvPr/>
        </p:nvSpPr>
        <p:spPr>
          <a:xfrm rot="-3394465">
            <a:off x="-4398774" y="4211443"/>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6"/>
          <p:cNvSpPr/>
          <p:nvPr/>
        </p:nvSpPr>
        <p:spPr>
          <a:xfrm flipH="1">
            <a:off x="-5015841" y="-12434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6"/>
          <p:cNvSpPr/>
          <p:nvPr/>
        </p:nvSpPr>
        <p:spPr>
          <a:xfrm flipH="1" rot="-3952094">
            <a:off x="-4776410" y="665034"/>
            <a:ext cx="7826127" cy="287786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6"/>
          <p:cNvSpPr/>
          <p:nvPr/>
        </p:nvSpPr>
        <p:spPr>
          <a:xfrm rot="649760">
            <a:off x="-4213998" y="535117"/>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6"/>
          <p:cNvSpPr/>
          <p:nvPr/>
        </p:nvSpPr>
        <p:spPr>
          <a:xfrm flipH="1" rot="-813319">
            <a:off x="4527346" y="-3414798"/>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6"/>
          <p:cNvSpPr/>
          <p:nvPr/>
        </p:nvSpPr>
        <p:spPr>
          <a:xfrm flipH="1" rot="10285603">
            <a:off x="4806347" y="3363742"/>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6"/>
          <p:cNvSpPr/>
          <p:nvPr/>
        </p:nvSpPr>
        <p:spPr>
          <a:xfrm flipH="1" rot="5626330">
            <a:off x="3918525" y="675664"/>
            <a:ext cx="7826010" cy="2877825"/>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6"/>
          <p:cNvSpPr txBox="1"/>
          <p:nvPr>
            <p:ph idx="1" type="body"/>
          </p:nvPr>
        </p:nvSpPr>
        <p:spPr>
          <a:xfrm>
            <a:off x="1514900" y="1868725"/>
            <a:ext cx="3850500" cy="23526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400"/>
            </a:lvl1pPr>
            <a:lvl2pPr indent="-330200" lvl="1" marL="914400" rtl="0">
              <a:lnSpc>
                <a:spcPct val="100000"/>
              </a:lnSpc>
              <a:spcBef>
                <a:spcPts val="0"/>
              </a:spcBef>
              <a:spcAft>
                <a:spcPts val="0"/>
              </a:spcAft>
              <a:buSzPts val="1600"/>
              <a:buFont typeface="Nunito Light"/>
              <a:buChar char="○"/>
              <a:defRPr/>
            </a:lvl2pPr>
            <a:lvl3pPr indent="-323850" lvl="2" marL="1371600" rtl="0">
              <a:lnSpc>
                <a:spcPct val="100000"/>
              </a:lnSpc>
              <a:spcBef>
                <a:spcPts val="1600"/>
              </a:spcBef>
              <a:spcAft>
                <a:spcPts val="0"/>
              </a:spcAft>
              <a:buSzPts val="1500"/>
              <a:buFont typeface="Nunito Light"/>
              <a:buChar char="■"/>
              <a:defRPr/>
            </a:lvl3pPr>
            <a:lvl4pPr indent="-323850" lvl="3" marL="1828800" rtl="0">
              <a:lnSpc>
                <a:spcPct val="100000"/>
              </a:lnSpc>
              <a:spcBef>
                <a:spcPts val="1600"/>
              </a:spcBef>
              <a:spcAft>
                <a:spcPts val="0"/>
              </a:spcAft>
              <a:buSzPts val="1500"/>
              <a:buFont typeface="Nunito Light"/>
              <a:buChar char="●"/>
              <a:defRPr/>
            </a:lvl4pPr>
            <a:lvl5pPr indent="-330200" lvl="4" marL="2286000" rtl="0">
              <a:lnSpc>
                <a:spcPct val="100000"/>
              </a:lnSpc>
              <a:spcBef>
                <a:spcPts val="1600"/>
              </a:spcBef>
              <a:spcAft>
                <a:spcPts val="0"/>
              </a:spcAft>
              <a:buSzPts val="1600"/>
              <a:buFont typeface="Nunito Light"/>
              <a:buChar char="○"/>
              <a:defRPr/>
            </a:lvl5pPr>
            <a:lvl6pPr indent="-330200" lvl="5" marL="2743200" rtl="0">
              <a:lnSpc>
                <a:spcPct val="100000"/>
              </a:lnSpc>
              <a:spcBef>
                <a:spcPts val="1600"/>
              </a:spcBef>
              <a:spcAft>
                <a:spcPts val="0"/>
              </a:spcAft>
              <a:buSzPts val="1600"/>
              <a:buFont typeface="Nunito Light"/>
              <a:buChar char="■"/>
              <a:defRPr/>
            </a:lvl6pPr>
            <a:lvl7pPr indent="-311150" lvl="6" marL="3200400" rtl="0">
              <a:lnSpc>
                <a:spcPct val="100000"/>
              </a:lnSpc>
              <a:spcBef>
                <a:spcPts val="1600"/>
              </a:spcBef>
              <a:spcAft>
                <a:spcPts val="0"/>
              </a:spcAft>
              <a:buSzPts val="1300"/>
              <a:buFont typeface="Nunito Light"/>
              <a:buChar char="●"/>
              <a:defRPr/>
            </a:lvl7pPr>
            <a:lvl8pPr indent="-311150" lvl="7" marL="3657600" rtl="0">
              <a:lnSpc>
                <a:spcPct val="100000"/>
              </a:lnSpc>
              <a:spcBef>
                <a:spcPts val="1600"/>
              </a:spcBef>
              <a:spcAft>
                <a:spcPts val="0"/>
              </a:spcAft>
              <a:buSzPts val="1300"/>
              <a:buFont typeface="Nunito Light"/>
              <a:buChar char="○"/>
              <a:defRPr/>
            </a:lvl8pPr>
            <a:lvl9pPr indent="-330200" lvl="8" marL="4114800" rtl="0">
              <a:lnSpc>
                <a:spcPct val="100000"/>
              </a:lnSpc>
              <a:spcBef>
                <a:spcPts val="1600"/>
              </a:spcBef>
              <a:spcAft>
                <a:spcPts val="1600"/>
              </a:spcAft>
              <a:buSzPts val="1600"/>
              <a:buFont typeface="Nunito Light"/>
              <a:buChar char="■"/>
              <a:defRPr/>
            </a:lvl9pPr>
          </a:lstStyle>
          <a:p/>
        </p:txBody>
      </p:sp>
      <p:sp>
        <p:nvSpPr>
          <p:cNvPr id="234" name="Google Shape;234;p26"/>
          <p:cNvSpPr txBox="1"/>
          <p:nvPr>
            <p:ph type="title"/>
          </p:nvPr>
        </p:nvSpPr>
        <p:spPr>
          <a:xfrm>
            <a:off x="1514900" y="922175"/>
            <a:ext cx="4812300" cy="9003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5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3">
    <p:spTree>
      <p:nvGrpSpPr>
        <p:cNvPr id="235" name="Shape 235"/>
        <p:cNvGrpSpPr/>
        <p:nvPr/>
      </p:nvGrpSpPr>
      <p:grpSpPr>
        <a:xfrm>
          <a:off x="0" y="0"/>
          <a:ext cx="0" cy="0"/>
          <a:chOff x="0" y="0"/>
          <a:chExt cx="0" cy="0"/>
        </a:xfrm>
      </p:grpSpPr>
      <p:sp>
        <p:nvSpPr>
          <p:cNvPr id="236" name="Google Shape;236;p27"/>
          <p:cNvSpPr/>
          <p:nvPr/>
        </p:nvSpPr>
        <p:spPr>
          <a:xfrm flipH="1" rot="7585667">
            <a:off x="-5466599" y="794591"/>
            <a:ext cx="9471614" cy="6049076"/>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7"/>
          <p:cNvSpPr/>
          <p:nvPr/>
        </p:nvSpPr>
        <p:spPr>
          <a:xfrm rot="-5902333">
            <a:off x="3975367" y="2957142"/>
            <a:ext cx="9416513" cy="6013886"/>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flipH="1" rot="-2613329">
            <a:off x="5160201" y="-3949042"/>
            <a:ext cx="6402056" cy="5689105"/>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7"/>
          <p:cNvSpPr/>
          <p:nvPr/>
        </p:nvSpPr>
        <p:spPr>
          <a:xfrm flipH="1" rot="-2700000">
            <a:off x="-4428810" y="-2266646"/>
            <a:ext cx="7065482" cy="539636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txBox="1"/>
          <p:nvPr>
            <p:ph idx="1" type="subTitle"/>
          </p:nvPr>
        </p:nvSpPr>
        <p:spPr>
          <a:xfrm>
            <a:off x="4959025" y="2291463"/>
            <a:ext cx="3035100" cy="13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41" name="Google Shape;241;p27"/>
          <p:cNvSpPr txBox="1"/>
          <p:nvPr>
            <p:ph type="title"/>
          </p:nvPr>
        </p:nvSpPr>
        <p:spPr>
          <a:xfrm flipH="1">
            <a:off x="4955550" y="1463638"/>
            <a:ext cx="3035100" cy="7110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2" name="Google Shape;242;p27"/>
          <p:cNvSpPr/>
          <p:nvPr/>
        </p:nvSpPr>
        <p:spPr>
          <a:xfrm rot="-1150203">
            <a:off x="7474328" y="896864"/>
            <a:ext cx="4974547" cy="149039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5">
    <p:spTree>
      <p:nvGrpSpPr>
        <p:cNvPr id="243" name="Shape 243"/>
        <p:cNvGrpSpPr/>
        <p:nvPr/>
      </p:nvGrpSpPr>
      <p:grpSpPr>
        <a:xfrm>
          <a:off x="0" y="0"/>
          <a:ext cx="0" cy="0"/>
          <a:chOff x="0" y="0"/>
          <a:chExt cx="0" cy="0"/>
        </a:xfrm>
      </p:grpSpPr>
      <p:sp>
        <p:nvSpPr>
          <p:cNvPr id="244" name="Google Shape;244;p28"/>
          <p:cNvSpPr txBox="1"/>
          <p:nvPr>
            <p:ph idx="1" type="subTitle"/>
          </p:nvPr>
        </p:nvSpPr>
        <p:spPr>
          <a:xfrm>
            <a:off x="4349577" y="2925675"/>
            <a:ext cx="4081200" cy="113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45" name="Google Shape;245;p28"/>
          <p:cNvSpPr txBox="1"/>
          <p:nvPr>
            <p:ph type="title"/>
          </p:nvPr>
        </p:nvSpPr>
        <p:spPr>
          <a:xfrm flipH="1">
            <a:off x="4349575" y="1266675"/>
            <a:ext cx="4081200" cy="15423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6" name="Google Shape;246;p28"/>
          <p:cNvSpPr/>
          <p:nvPr/>
        </p:nvSpPr>
        <p:spPr>
          <a:xfrm flipH="1" rot="4102360">
            <a:off x="4431017" y="3716310"/>
            <a:ext cx="7471578" cy="477174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p:nvPr/>
        </p:nvSpPr>
        <p:spPr>
          <a:xfrm rot="813319">
            <a:off x="4927123" y="-2579698"/>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28">
    <p:spTree>
      <p:nvGrpSpPr>
        <p:cNvPr id="248" name="Shape 248"/>
        <p:cNvGrpSpPr/>
        <p:nvPr/>
      </p:nvGrpSpPr>
      <p:grpSpPr>
        <a:xfrm>
          <a:off x="0" y="0"/>
          <a:ext cx="0" cy="0"/>
          <a:chOff x="0" y="0"/>
          <a:chExt cx="0" cy="0"/>
        </a:xfrm>
      </p:grpSpPr>
      <p:sp>
        <p:nvSpPr>
          <p:cNvPr id="249" name="Google Shape;249;p29"/>
          <p:cNvSpPr/>
          <p:nvPr/>
        </p:nvSpPr>
        <p:spPr>
          <a:xfrm rot="3214333">
            <a:off x="-5499024" y="-2387504"/>
            <a:ext cx="9471614" cy="6049076"/>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9"/>
          <p:cNvSpPr/>
          <p:nvPr/>
        </p:nvSpPr>
        <p:spPr>
          <a:xfrm flipH="1" rot="-4897667">
            <a:off x="4234767" y="-2245089"/>
            <a:ext cx="9416513" cy="6013886"/>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9"/>
          <p:cNvSpPr/>
          <p:nvPr/>
        </p:nvSpPr>
        <p:spPr>
          <a:xfrm rot="-8186671">
            <a:off x="3376801" y="4110400"/>
            <a:ext cx="6402056" cy="5689105"/>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9"/>
          <p:cNvSpPr/>
          <p:nvPr/>
        </p:nvSpPr>
        <p:spPr>
          <a:xfrm rot="-8100000">
            <a:off x="-4461235" y="1326447"/>
            <a:ext cx="7065482" cy="539636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9"/>
          <p:cNvSpPr txBox="1"/>
          <p:nvPr>
            <p:ph idx="1" type="subTitle"/>
          </p:nvPr>
        </p:nvSpPr>
        <p:spPr>
          <a:xfrm>
            <a:off x="1536900" y="2291463"/>
            <a:ext cx="3035100" cy="13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4" name="Google Shape;254;p29"/>
          <p:cNvSpPr/>
          <p:nvPr/>
        </p:nvSpPr>
        <p:spPr>
          <a:xfrm flipH="1" rot="-9649797">
            <a:off x="6371853" y="4455308"/>
            <a:ext cx="4974547" cy="149039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txBox="1"/>
          <p:nvPr>
            <p:ph type="title"/>
          </p:nvPr>
        </p:nvSpPr>
        <p:spPr>
          <a:xfrm>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38">
    <p:spTree>
      <p:nvGrpSpPr>
        <p:cNvPr id="256" name="Shape 256"/>
        <p:cNvGrpSpPr/>
        <p:nvPr/>
      </p:nvGrpSpPr>
      <p:grpSpPr>
        <a:xfrm>
          <a:off x="0" y="0"/>
          <a:ext cx="0" cy="0"/>
          <a:chOff x="0" y="0"/>
          <a:chExt cx="0" cy="0"/>
        </a:xfrm>
      </p:grpSpPr>
      <p:sp>
        <p:nvSpPr>
          <p:cNvPr id="257" name="Google Shape;257;p30"/>
          <p:cNvSpPr/>
          <p:nvPr/>
        </p:nvSpPr>
        <p:spPr>
          <a:xfrm flipH="1" rot="3394465">
            <a:off x="3077084" y="34332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0"/>
          <p:cNvSpPr/>
          <p:nvPr/>
        </p:nvSpPr>
        <p:spPr>
          <a:xfrm>
            <a:off x="5867027" y="-12434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rot="3952094">
            <a:off x="4681686" y="-32116"/>
            <a:ext cx="7826127" cy="287786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flipH="1" rot="-649760">
            <a:off x="7075142" y="-713258"/>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rot="813319">
            <a:off x="-2477752" y="-30743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0"/>
          <p:cNvSpPr/>
          <p:nvPr/>
        </p:nvSpPr>
        <p:spPr>
          <a:xfrm rot="-10285603">
            <a:off x="-4701904" y="3752842"/>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0"/>
          <p:cNvSpPr/>
          <p:nvPr/>
        </p:nvSpPr>
        <p:spPr>
          <a:xfrm rot="-7426355">
            <a:off x="-4666092" y="1132830"/>
            <a:ext cx="7826046" cy="287783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0"/>
          <p:cNvSpPr txBox="1"/>
          <p:nvPr>
            <p:ph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5" name="Google Shape;265;p30"/>
          <p:cNvSpPr txBox="1"/>
          <p:nvPr>
            <p:ph idx="1" type="body"/>
          </p:nvPr>
        </p:nvSpPr>
        <p:spPr>
          <a:xfrm>
            <a:off x="1545450" y="1330100"/>
            <a:ext cx="6053100" cy="3375900"/>
          </a:xfrm>
          <a:prstGeom prst="rect">
            <a:avLst/>
          </a:prstGeom>
        </p:spPr>
        <p:txBody>
          <a:bodyPr anchorCtr="0" anchor="t" bIns="91425" lIns="91425" spcFirstLastPara="1" rIns="91425" wrap="square" tIns="91425">
            <a:noAutofit/>
          </a:bodyPr>
          <a:lstStyle>
            <a:lvl1pPr indent="-330200" lvl="0" marL="457200" rtl="0" algn="ctr">
              <a:lnSpc>
                <a:spcPct val="100000"/>
              </a:lnSpc>
              <a:spcBef>
                <a:spcPts val="0"/>
              </a:spcBef>
              <a:spcAft>
                <a:spcPts val="0"/>
              </a:spcAft>
              <a:buSzPts val="1600"/>
              <a:buChar char="●"/>
              <a:defRPr/>
            </a:lvl1pPr>
            <a:lvl2pPr indent="-330200" lvl="1" marL="914400" rtl="0" algn="ctr">
              <a:lnSpc>
                <a:spcPct val="100000"/>
              </a:lnSpc>
              <a:spcBef>
                <a:spcPts val="0"/>
              </a:spcBef>
              <a:spcAft>
                <a:spcPts val="0"/>
              </a:spcAft>
              <a:buSzPts val="1600"/>
              <a:buChar char="○"/>
              <a:defRPr/>
            </a:lvl2pPr>
            <a:lvl3pPr indent="-330200" lvl="2" marL="1371600" rtl="0" algn="ctr">
              <a:lnSpc>
                <a:spcPct val="100000"/>
              </a:lnSpc>
              <a:spcBef>
                <a:spcPts val="1600"/>
              </a:spcBef>
              <a:spcAft>
                <a:spcPts val="0"/>
              </a:spcAft>
              <a:buSzPts val="1600"/>
              <a:buChar char="■"/>
              <a:defRPr/>
            </a:lvl3pPr>
            <a:lvl4pPr indent="-330200" lvl="3" marL="1828800" rtl="0" algn="ctr">
              <a:lnSpc>
                <a:spcPct val="100000"/>
              </a:lnSpc>
              <a:spcBef>
                <a:spcPts val="1600"/>
              </a:spcBef>
              <a:spcAft>
                <a:spcPts val="0"/>
              </a:spcAft>
              <a:buSzPts val="1600"/>
              <a:buChar char="●"/>
              <a:defRPr/>
            </a:lvl4pPr>
            <a:lvl5pPr indent="-330200" lvl="4" marL="2286000" rtl="0" algn="ctr">
              <a:lnSpc>
                <a:spcPct val="100000"/>
              </a:lnSpc>
              <a:spcBef>
                <a:spcPts val="1600"/>
              </a:spcBef>
              <a:spcAft>
                <a:spcPts val="0"/>
              </a:spcAft>
              <a:buSzPts val="1600"/>
              <a:buChar char="○"/>
              <a:defRPr/>
            </a:lvl5pPr>
            <a:lvl6pPr indent="-330200" lvl="5" marL="2743200" rtl="0" algn="ctr">
              <a:lnSpc>
                <a:spcPct val="100000"/>
              </a:lnSpc>
              <a:spcBef>
                <a:spcPts val="1600"/>
              </a:spcBef>
              <a:spcAft>
                <a:spcPts val="0"/>
              </a:spcAft>
              <a:buSzPts val="1600"/>
              <a:buChar char="■"/>
              <a:defRPr/>
            </a:lvl6pPr>
            <a:lvl7pPr indent="-330200" lvl="6" marL="3200400" rtl="0" algn="ctr">
              <a:lnSpc>
                <a:spcPct val="100000"/>
              </a:lnSpc>
              <a:spcBef>
                <a:spcPts val="1600"/>
              </a:spcBef>
              <a:spcAft>
                <a:spcPts val="0"/>
              </a:spcAft>
              <a:buSzPts val="1600"/>
              <a:buChar char="●"/>
              <a:defRPr/>
            </a:lvl7pPr>
            <a:lvl8pPr indent="-330200" lvl="7" marL="3657600" rtl="0" algn="ctr">
              <a:lnSpc>
                <a:spcPct val="100000"/>
              </a:lnSpc>
              <a:spcBef>
                <a:spcPts val="1600"/>
              </a:spcBef>
              <a:spcAft>
                <a:spcPts val="0"/>
              </a:spcAft>
              <a:buSzPts val="1600"/>
              <a:buChar char="○"/>
              <a:defRPr/>
            </a:lvl8pPr>
            <a:lvl9pPr indent="-330200" lvl="8" marL="4114800" rtl="0" algn="ctr">
              <a:lnSpc>
                <a:spcPct val="100000"/>
              </a:lnSpc>
              <a:spcBef>
                <a:spcPts val="1600"/>
              </a:spcBef>
              <a:spcAft>
                <a:spcPts val="1600"/>
              </a:spcAft>
              <a:buSzPts val="16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4"/>
          <p:cNvSpPr/>
          <p:nvPr/>
        </p:nvSpPr>
        <p:spPr>
          <a:xfrm rot="813319">
            <a:off x="-704002" y="2342077"/>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rot="-5553048">
            <a:off x="-3421688" y="1600648"/>
            <a:ext cx="5990367" cy="5613156"/>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rgbClr val="AC9078">
              <a:alpha val="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flipH="1" rot="-1460553">
            <a:off x="6702382" y="-661835"/>
            <a:ext cx="7471555" cy="4771732"/>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3657786">
            <a:off x="7243056" y="893138"/>
            <a:ext cx="4558957" cy="1365879"/>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rot="3624623">
            <a:off x="5761668" y="608449"/>
            <a:ext cx="7826028" cy="2877832"/>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txBox="1"/>
          <p:nvPr>
            <p:ph type="title"/>
          </p:nvPr>
        </p:nvSpPr>
        <p:spPr>
          <a:xfrm>
            <a:off x="720000" y="437700"/>
            <a:ext cx="77028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 name="Google Shape;36;p4"/>
          <p:cNvSpPr txBox="1"/>
          <p:nvPr>
            <p:ph idx="1" type="body"/>
          </p:nvPr>
        </p:nvSpPr>
        <p:spPr>
          <a:xfrm>
            <a:off x="720000" y="1095450"/>
            <a:ext cx="7702800" cy="3610800"/>
          </a:xfrm>
          <a:prstGeom prst="rect">
            <a:avLst/>
          </a:prstGeom>
          <a:noFill/>
          <a:ln>
            <a:noFill/>
          </a:ln>
        </p:spPr>
        <p:txBody>
          <a:bodyPr anchorCtr="0" anchor="b" bIns="91425" lIns="91425" spcFirstLastPara="1" rIns="91425" wrap="square" tIns="91425">
            <a:noAutofit/>
          </a:bodyPr>
          <a:lstStyle>
            <a:lvl1pPr indent="-330200" lvl="0" marL="457200" rtl="0">
              <a:lnSpc>
                <a:spcPct val="100000"/>
              </a:lnSpc>
              <a:spcBef>
                <a:spcPts val="0"/>
              </a:spcBef>
              <a:spcAft>
                <a:spcPts val="0"/>
              </a:spcAft>
              <a:buSzPts val="1600"/>
              <a:buChar char="●"/>
              <a:defRPr sz="1250">
                <a:latin typeface="Manrope"/>
                <a:ea typeface="Manrope"/>
                <a:cs typeface="Manrope"/>
                <a:sym typeface="Manrope"/>
              </a:defRPr>
            </a:lvl1pPr>
            <a:lvl2pPr indent="-330200" lvl="1" marL="914400" rtl="0">
              <a:lnSpc>
                <a:spcPct val="100000"/>
              </a:lnSpc>
              <a:spcBef>
                <a:spcPts val="0"/>
              </a:spcBef>
              <a:spcAft>
                <a:spcPts val="0"/>
              </a:spcAft>
              <a:buSzPts val="1600"/>
              <a:buChar char="○"/>
              <a:defRPr/>
            </a:lvl2pPr>
            <a:lvl3pPr indent="-330200" lvl="2" marL="1371600" rtl="0">
              <a:lnSpc>
                <a:spcPct val="100000"/>
              </a:lnSpc>
              <a:spcBef>
                <a:spcPts val="0"/>
              </a:spcBef>
              <a:spcAft>
                <a:spcPts val="0"/>
              </a:spcAft>
              <a:buSzPts val="1600"/>
              <a:buChar char="■"/>
              <a:defRPr/>
            </a:lvl3pPr>
            <a:lvl4pPr indent="-330200" lvl="3" marL="1828800" rtl="0">
              <a:lnSpc>
                <a:spcPct val="100000"/>
              </a:lnSpc>
              <a:spcBef>
                <a:spcPts val="0"/>
              </a:spcBef>
              <a:spcAft>
                <a:spcPts val="0"/>
              </a:spcAft>
              <a:buSzPts val="1600"/>
              <a:buChar char="●"/>
              <a:defRPr/>
            </a:lvl4pPr>
            <a:lvl5pPr indent="-330200" lvl="4" marL="2286000" rtl="0">
              <a:lnSpc>
                <a:spcPct val="100000"/>
              </a:lnSpc>
              <a:spcBef>
                <a:spcPts val="0"/>
              </a:spcBef>
              <a:spcAft>
                <a:spcPts val="0"/>
              </a:spcAft>
              <a:buSzPts val="1600"/>
              <a:buChar char="○"/>
              <a:defRPr/>
            </a:lvl5pPr>
            <a:lvl6pPr indent="-330200" lvl="5" marL="2743200" rtl="0">
              <a:lnSpc>
                <a:spcPct val="100000"/>
              </a:lnSpc>
              <a:spcBef>
                <a:spcPts val="0"/>
              </a:spcBef>
              <a:spcAft>
                <a:spcPts val="0"/>
              </a:spcAft>
              <a:buSzPts val="1600"/>
              <a:buChar char="■"/>
              <a:defRPr/>
            </a:lvl6pPr>
            <a:lvl7pPr indent="-330200" lvl="6" marL="3200400" rtl="0">
              <a:lnSpc>
                <a:spcPct val="100000"/>
              </a:lnSpc>
              <a:spcBef>
                <a:spcPts val="0"/>
              </a:spcBef>
              <a:spcAft>
                <a:spcPts val="0"/>
              </a:spcAft>
              <a:buSzPts val="1600"/>
              <a:buChar char="●"/>
              <a:defRPr/>
            </a:lvl7pPr>
            <a:lvl8pPr indent="-330200" lvl="7" marL="3657600" rtl="0">
              <a:lnSpc>
                <a:spcPct val="100000"/>
              </a:lnSpc>
              <a:spcBef>
                <a:spcPts val="0"/>
              </a:spcBef>
              <a:spcAft>
                <a:spcPts val="0"/>
              </a:spcAft>
              <a:buSzPts val="1600"/>
              <a:buChar char="○"/>
              <a:defRPr/>
            </a:lvl8pPr>
            <a:lvl9pPr indent="-330200" lvl="8" marL="4114800" rtl="0">
              <a:lnSpc>
                <a:spcPct val="100000"/>
              </a:lnSpc>
              <a:spcBef>
                <a:spcPts val="0"/>
              </a:spcBef>
              <a:spcAft>
                <a:spcPts val="0"/>
              </a:spcAft>
              <a:buSzPts val="16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66" name="Shape 266"/>
        <p:cNvGrpSpPr/>
        <p:nvPr/>
      </p:nvGrpSpPr>
      <p:grpSpPr>
        <a:xfrm>
          <a:off x="0" y="0"/>
          <a:ext cx="0" cy="0"/>
          <a:chOff x="0" y="0"/>
          <a:chExt cx="0" cy="0"/>
        </a:xfrm>
      </p:grpSpPr>
      <p:sp>
        <p:nvSpPr>
          <p:cNvPr id="267" name="Google Shape;267;p31"/>
          <p:cNvSpPr/>
          <p:nvPr/>
        </p:nvSpPr>
        <p:spPr>
          <a:xfrm flipH="1" rot="-859945">
            <a:off x="5665328" y="3096461"/>
            <a:ext cx="4772748" cy="4241345"/>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a:off x="-4528356" y="100498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flipH="1" rot="-9405665">
            <a:off x="6846081" y="1281156"/>
            <a:ext cx="7310152" cy="6849835"/>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flipH="1" rot="1478505">
            <a:off x="1794833" y="-2111786"/>
            <a:ext cx="7826136" cy="2877871"/>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flipH="1" rot="9524149">
            <a:off x="-6659422" y="-2925302"/>
            <a:ext cx="9471569" cy="604904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rot="-9555841">
            <a:off x="-6785773" y="1808506"/>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txBox="1"/>
          <p:nvPr>
            <p:ph type="title"/>
          </p:nvPr>
        </p:nvSpPr>
        <p:spPr>
          <a:xfrm>
            <a:off x="1699900" y="2520537"/>
            <a:ext cx="27369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4" name="Google Shape;274;p31"/>
          <p:cNvSpPr txBox="1"/>
          <p:nvPr>
            <p:ph idx="1" type="subTitle"/>
          </p:nvPr>
        </p:nvSpPr>
        <p:spPr>
          <a:xfrm>
            <a:off x="1699975" y="3065348"/>
            <a:ext cx="2736900" cy="103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75" name="Google Shape;275;p31"/>
          <p:cNvSpPr txBox="1"/>
          <p:nvPr>
            <p:ph idx="2" type="title"/>
          </p:nvPr>
        </p:nvSpPr>
        <p:spPr>
          <a:xfrm>
            <a:off x="4707338" y="2520537"/>
            <a:ext cx="27366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6" name="Google Shape;276;p31"/>
          <p:cNvSpPr txBox="1"/>
          <p:nvPr>
            <p:ph idx="3" type="subTitle"/>
          </p:nvPr>
        </p:nvSpPr>
        <p:spPr>
          <a:xfrm>
            <a:off x="4707501" y="3065348"/>
            <a:ext cx="2736600" cy="103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77" name="Google Shape;277;p31"/>
          <p:cNvSpPr txBox="1"/>
          <p:nvPr>
            <p:ph idx="4" type="title"/>
          </p:nvPr>
        </p:nvSpPr>
        <p:spPr>
          <a:xfrm>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9">
    <p:spTree>
      <p:nvGrpSpPr>
        <p:cNvPr id="278" name="Shape 278"/>
        <p:cNvGrpSpPr/>
        <p:nvPr/>
      </p:nvGrpSpPr>
      <p:grpSpPr>
        <a:xfrm>
          <a:off x="0" y="0"/>
          <a:ext cx="0" cy="0"/>
          <a:chOff x="0" y="0"/>
          <a:chExt cx="0" cy="0"/>
        </a:xfrm>
      </p:grpSpPr>
      <p:sp>
        <p:nvSpPr>
          <p:cNvPr id="279" name="Google Shape;279;p32"/>
          <p:cNvSpPr txBox="1"/>
          <p:nvPr>
            <p:ph type="title"/>
          </p:nvPr>
        </p:nvSpPr>
        <p:spPr>
          <a:xfrm flipH="1">
            <a:off x="720000" y="438912"/>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0" name="Google Shape;280;p32"/>
          <p:cNvSpPr txBox="1"/>
          <p:nvPr>
            <p:ph idx="2" type="title"/>
          </p:nvPr>
        </p:nvSpPr>
        <p:spPr>
          <a:xfrm>
            <a:off x="4572012" y="3186751"/>
            <a:ext cx="23253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1" name="Google Shape;281;p32"/>
          <p:cNvSpPr txBox="1"/>
          <p:nvPr>
            <p:ph idx="1" type="subTitle"/>
          </p:nvPr>
        </p:nvSpPr>
        <p:spPr>
          <a:xfrm>
            <a:off x="4572037" y="3694826"/>
            <a:ext cx="2325300" cy="62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2" name="Google Shape;282;p32"/>
          <p:cNvSpPr txBox="1"/>
          <p:nvPr>
            <p:ph idx="3" type="title"/>
          </p:nvPr>
        </p:nvSpPr>
        <p:spPr>
          <a:xfrm>
            <a:off x="4572000" y="1747851"/>
            <a:ext cx="23253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3" name="Google Shape;283;p32"/>
          <p:cNvSpPr txBox="1"/>
          <p:nvPr>
            <p:ph idx="4" type="subTitle"/>
          </p:nvPr>
        </p:nvSpPr>
        <p:spPr>
          <a:xfrm>
            <a:off x="4572025" y="2255926"/>
            <a:ext cx="2325300" cy="62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4" name="Google Shape;284;p32"/>
          <p:cNvSpPr/>
          <p:nvPr/>
        </p:nvSpPr>
        <p:spPr>
          <a:xfrm flipH="1" rot="-813319">
            <a:off x="7030742" y="-14257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1">
    <p:spTree>
      <p:nvGrpSpPr>
        <p:cNvPr id="285" name="Shape 285"/>
        <p:cNvGrpSpPr/>
        <p:nvPr/>
      </p:nvGrpSpPr>
      <p:grpSpPr>
        <a:xfrm>
          <a:off x="0" y="0"/>
          <a:ext cx="0" cy="0"/>
          <a:chOff x="0" y="0"/>
          <a:chExt cx="0" cy="0"/>
        </a:xfrm>
      </p:grpSpPr>
      <p:sp>
        <p:nvSpPr>
          <p:cNvPr id="286" name="Google Shape;286;p33"/>
          <p:cNvSpPr/>
          <p:nvPr/>
        </p:nvSpPr>
        <p:spPr>
          <a:xfrm rot="-9940055">
            <a:off x="6313853" y="-2245551"/>
            <a:ext cx="4772748" cy="4241345"/>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3"/>
          <p:cNvSpPr/>
          <p:nvPr/>
        </p:nvSpPr>
        <p:spPr>
          <a:xfrm flipH="1" rot="10800000">
            <a:off x="-4512131" y="0"/>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3"/>
          <p:cNvSpPr/>
          <p:nvPr/>
        </p:nvSpPr>
        <p:spPr>
          <a:xfrm rot="405705">
            <a:off x="6781192" y="537430"/>
            <a:ext cx="7309974" cy="6849668"/>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3"/>
          <p:cNvSpPr/>
          <p:nvPr/>
        </p:nvSpPr>
        <p:spPr>
          <a:xfrm rot="10221505">
            <a:off x="2162666" y="4072255"/>
            <a:ext cx="7826058" cy="2877843"/>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3"/>
          <p:cNvSpPr/>
          <p:nvPr/>
        </p:nvSpPr>
        <p:spPr>
          <a:xfrm rot="1275851">
            <a:off x="-7113372" y="1815710"/>
            <a:ext cx="9471569" cy="604904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3"/>
          <p:cNvSpPr/>
          <p:nvPr/>
        </p:nvSpPr>
        <p:spPr>
          <a:xfrm flipH="1" rot="-1244159">
            <a:off x="-7039848" y="-79298"/>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
          <p:cNvSpPr txBox="1"/>
          <p:nvPr>
            <p:ph type="title"/>
          </p:nvPr>
        </p:nvSpPr>
        <p:spPr>
          <a:xfrm>
            <a:off x="2014775" y="1710525"/>
            <a:ext cx="51141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3" name="Google Shape;293;p33"/>
          <p:cNvSpPr txBox="1"/>
          <p:nvPr>
            <p:ph idx="1" type="subTitle"/>
          </p:nvPr>
        </p:nvSpPr>
        <p:spPr>
          <a:xfrm>
            <a:off x="2014925" y="2255348"/>
            <a:ext cx="51141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94" name="Google Shape;294;p33"/>
          <p:cNvSpPr txBox="1"/>
          <p:nvPr>
            <p:ph idx="2" type="title"/>
          </p:nvPr>
        </p:nvSpPr>
        <p:spPr>
          <a:xfrm>
            <a:off x="2014780" y="3258850"/>
            <a:ext cx="51138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5" name="Google Shape;295;p33"/>
          <p:cNvSpPr txBox="1"/>
          <p:nvPr>
            <p:ph idx="3" type="subTitle"/>
          </p:nvPr>
        </p:nvSpPr>
        <p:spPr>
          <a:xfrm>
            <a:off x="2015075" y="3803672"/>
            <a:ext cx="51138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96" name="Google Shape;296;p33"/>
          <p:cNvSpPr txBox="1"/>
          <p:nvPr>
            <p:ph idx="4" type="title"/>
          </p:nvPr>
        </p:nvSpPr>
        <p:spPr>
          <a:xfrm>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97" name="Shape 297"/>
        <p:cNvGrpSpPr/>
        <p:nvPr/>
      </p:nvGrpSpPr>
      <p:grpSpPr>
        <a:xfrm>
          <a:off x="0" y="0"/>
          <a:ext cx="0" cy="0"/>
          <a:chOff x="0" y="0"/>
          <a:chExt cx="0" cy="0"/>
        </a:xfrm>
      </p:grpSpPr>
      <p:sp>
        <p:nvSpPr>
          <p:cNvPr id="298" name="Google Shape;298;p34"/>
          <p:cNvSpPr/>
          <p:nvPr/>
        </p:nvSpPr>
        <p:spPr>
          <a:xfrm rot="-10285629">
            <a:off x="6057524" y="-2124373"/>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4"/>
          <p:cNvSpPr/>
          <p:nvPr/>
        </p:nvSpPr>
        <p:spPr>
          <a:xfrm flipH="1">
            <a:off x="7942003" y="100498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4"/>
          <p:cNvSpPr/>
          <p:nvPr/>
        </p:nvSpPr>
        <p:spPr>
          <a:xfrm rot="2839443">
            <a:off x="-308418" y="2442034"/>
            <a:ext cx="6402141" cy="5689181"/>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4"/>
          <p:cNvSpPr/>
          <p:nvPr/>
        </p:nvSpPr>
        <p:spPr>
          <a:xfrm rot="9405665">
            <a:off x="-4880740" y="1281181"/>
            <a:ext cx="7310152" cy="6849835"/>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4"/>
          <p:cNvSpPr/>
          <p:nvPr/>
        </p:nvSpPr>
        <p:spPr>
          <a:xfrm rot="-1478505">
            <a:off x="-2334601" y="-1000036"/>
            <a:ext cx="7826136" cy="2877871"/>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4"/>
          <p:cNvSpPr/>
          <p:nvPr/>
        </p:nvSpPr>
        <p:spPr>
          <a:xfrm flipH="1" rot="9555841">
            <a:off x="7801702" y="1808506"/>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4"/>
          <p:cNvSpPr txBox="1"/>
          <p:nvPr>
            <p:ph type="title"/>
          </p:nvPr>
        </p:nvSpPr>
        <p:spPr>
          <a:xfrm>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5" name="Google Shape;305;p34"/>
          <p:cNvSpPr txBox="1"/>
          <p:nvPr>
            <p:ph idx="2" type="title"/>
          </p:nvPr>
        </p:nvSpPr>
        <p:spPr>
          <a:xfrm>
            <a:off x="1164025" y="1617575"/>
            <a:ext cx="20457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6" name="Google Shape;306;p34"/>
          <p:cNvSpPr txBox="1"/>
          <p:nvPr>
            <p:ph idx="1" type="subTitle"/>
          </p:nvPr>
        </p:nvSpPr>
        <p:spPr>
          <a:xfrm>
            <a:off x="1164075" y="2151959"/>
            <a:ext cx="2045700" cy="99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07" name="Google Shape;307;p34"/>
          <p:cNvSpPr txBox="1"/>
          <p:nvPr>
            <p:ph idx="3" type="title"/>
          </p:nvPr>
        </p:nvSpPr>
        <p:spPr>
          <a:xfrm>
            <a:off x="3549063" y="1617575"/>
            <a:ext cx="20457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8" name="Google Shape;308;p34"/>
          <p:cNvSpPr txBox="1"/>
          <p:nvPr>
            <p:ph idx="4" type="subTitle"/>
          </p:nvPr>
        </p:nvSpPr>
        <p:spPr>
          <a:xfrm>
            <a:off x="3549150" y="2151959"/>
            <a:ext cx="2045700" cy="99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09" name="Google Shape;309;p34"/>
          <p:cNvSpPr txBox="1"/>
          <p:nvPr>
            <p:ph idx="5" type="title"/>
          </p:nvPr>
        </p:nvSpPr>
        <p:spPr>
          <a:xfrm>
            <a:off x="5934100" y="1617575"/>
            <a:ext cx="20457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0" name="Google Shape;310;p34"/>
          <p:cNvSpPr txBox="1"/>
          <p:nvPr>
            <p:ph idx="6" type="subTitle"/>
          </p:nvPr>
        </p:nvSpPr>
        <p:spPr>
          <a:xfrm>
            <a:off x="5934225" y="2151959"/>
            <a:ext cx="2045700" cy="99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2">
    <p:spTree>
      <p:nvGrpSpPr>
        <p:cNvPr id="311" name="Shape 311"/>
        <p:cNvGrpSpPr/>
        <p:nvPr/>
      </p:nvGrpSpPr>
      <p:grpSpPr>
        <a:xfrm>
          <a:off x="0" y="0"/>
          <a:ext cx="0" cy="0"/>
          <a:chOff x="0" y="0"/>
          <a:chExt cx="0" cy="0"/>
        </a:xfrm>
      </p:grpSpPr>
      <p:sp>
        <p:nvSpPr>
          <p:cNvPr id="312" name="Google Shape;312;p35"/>
          <p:cNvSpPr/>
          <p:nvPr/>
        </p:nvSpPr>
        <p:spPr>
          <a:xfrm flipH="1" rot="10285629">
            <a:off x="-7063092" y="-2367548"/>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5"/>
          <p:cNvSpPr/>
          <p:nvPr/>
        </p:nvSpPr>
        <p:spPr>
          <a:xfrm>
            <a:off x="-4432130" y="168593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5"/>
          <p:cNvSpPr/>
          <p:nvPr/>
        </p:nvSpPr>
        <p:spPr>
          <a:xfrm flipH="1" rot="-2839443">
            <a:off x="2550622" y="3252659"/>
            <a:ext cx="6402141" cy="5689181"/>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5"/>
          <p:cNvSpPr/>
          <p:nvPr/>
        </p:nvSpPr>
        <p:spPr>
          <a:xfrm flipH="1" rot="-10305679">
            <a:off x="6458116" y="671626"/>
            <a:ext cx="7310080" cy="6849767"/>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5"/>
          <p:cNvSpPr/>
          <p:nvPr/>
        </p:nvSpPr>
        <p:spPr>
          <a:xfrm flipH="1" rot="1478505">
            <a:off x="3777012" y="-1076247"/>
            <a:ext cx="7826136" cy="2877871"/>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5"/>
          <p:cNvSpPr/>
          <p:nvPr/>
        </p:nvSpPr>
        <p:spPr>
          <a:xfrm rot="-9555841">
            <a:off x="-6505500" y="2494306"/>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5"/>
          <p:cNvSpPr txBox="1"/>
          <p:nvPr>
            <p:ph type="title"/>
          </p:nvPr>
        </p:nvSpPr>
        <p:spPr>
          <a:xfrm>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9" name="Google Shape;319;p35"/>
          <p:cNvSpPr txBox="1"/>
          <p:nvPr>
            <p:ph idx="2" type="title"/>
          </p:nvPr>
        </p:nvSpPr>
        <p:spPr>
          <a:xfrm>
            <a:off x="1164025" y="2912975"/>
            <a:ext cx="20457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0" name="Google Shape;320;p35"/>
          <p:cNvSpPr txBox="1"/>
          <p:nvPr>
            <p:ph idx="1" type="subTitle"/>
          </p:nvPr>
        </p:nvSpPr>
        <p:spPr>
          <a:xfrm>
            <a:off x="1164075" y="3447359"/>
            <a:ext cx="2045700" cy="99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21" name="Google Shape;321;p35"/>
          <p:cNvSpPr txBox="1"/>
          <p:nvPr>
            <p:ph idx="3" type="title"/>
          </p:nvPr>
        </p:nvSpPr>
        <p:spPr>
          <a:xfrm>
            <a:off x="3549063" y="2379575"/>
            <a:ext cx="20457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2" name="Google Shape;322;p35"/>
          <p:cNvSpPr txBox="1"/>
          <p:nvPr>
            <p:ph idx="4" type="subTitle"/>
          </p:nvPr>
        </p:nvSpPr>
        <p:spPr>
          <a:xfrm>
            <a:off x="3549150" y="2913959"/>
            <a:ext cx="2045700" cy="99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23" name="Google Shape;323;p35"/>
          <p:cNvSpPr txBox="1"/>
          <p:nvPr>
            <p:ph idx="5" type="title"/>
          </p:nvPr>
        </p:nvSpPr>
        <p:spPr>
          <a:xfrm>
            <a:off x="5934100" y="2912975"/>
            <a:ext cx="20457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4" name="Google Shape;324;p35"/>
          <p:cNvSpPr txBox="1"/>
          <p:nvPr>
            <p:ph idx="6" type="subTitle"/>
          </p:nvPr>
        </p:nvSpPr>
        <p:spPr>
          <a:xfrm>
            <a:off x="5934225" y="3447359"/>
            <a:ext cx="2045700" cy="99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34">
    <p:spTree>
      <p:nvGrpSpPr>
        <p:cNvPr id="325" name="Shape 325"/>
        <p:cNvGrpSpPr/>
        <p:nvPr/>
      </p:nvGrpSpPr>
      <p:grpSpPr>
        <a:xfrm>
          <a:off x="0" y="0"/>
          <a:ext cx="0" cy="0"/>
          <a:chOff x="0" y="0"/>
          <a:chExt cx="0" cy="0"/>
        </a:xfrm>
      </p:grpSpPr>
      <p:sp>
        <p:nvSpPr>
          <p:cNvPr id="326" name="Google Shape;326;p36"/>
          <p:cNvSpPr txBox="1"/>
          <p:nvPr>
            <p:ph type="title"/>
          </p:nvPr>
        </p:nvSpPr>
        <p:spPr>
          <a:xfrm>
            <a:off x="2077025" y="1518376"/>
            <a:ext cx="18150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7" name="Google Shape;327;p36"/>
          <p:cNvSpPr txBox="1"/>
          <p:nvPr>
            <p:ph idx="1" type="subTitle"/>
          </p:nvPr>
        </p:nvSpPr>
        <p:spPr>
          <a:xfrm>
            <a:off x="2077175" y="2063201"/>
            <a:ext cx="5909100" cy="4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28" name="Google Shape;328;p36"/>
          <p:cNvSpPr txBox="1"/>
          <p:nvPr>
            <p:ph idx="2" type="title"/>
          </p:nvPr>
        </p:nvSpPr>
        <p:spPr>
          <a:xfrm>
            <a:off x="2077027" y="2577126"/>
            <a:ext cx="18150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9" name="Google Shape;329;p36"/>
          <p:cNvSpPr txBox="1"/>
          <p:nvPr>
            <p:ph idx="3" type="subTitle"/>
          </p:nvPr>
        </p:nvSpPr>
        <p:spPr>
          <a:xfrm>
            <a:off x="2077350" y="3121951"/>
            <a:ext cx="5908800" cy="4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30" name="Google Shape;330;p36"/>
          <p:cNvSpPr txBox="1"/>
          <p:nvPr>
            <p:ph idx="4" type="title"/>
          </p:nvPr>
        </p:nvSpPr>
        <p:spPr>
          <a:xfrm>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1" name="Google Shape;331;p36"/>
          <p:cNvSpPr/>
          <p:nvPr/>
        </p:nvSpPr>
        <p:spPr>
          <a:xfrm flipH="1" rot="10285629">
            <a:off x="-6531342" y="-2121798"/>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6"/>
          <p:cNvSpPr/>
          <p:nvPr/>
        </p:nvSpPr>
        <p:spPr>
          <a:xfrm>
            <a:off x="-4516430" y="100498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6"/>
          <p:cNvSpPr/>
          <p:nvPr/>
        </p:nvSpPr>
        <p:spPr>
          <a:xfrm flipH="1" rot="-2839443">
            <a:off x="877472" y="3220259"/>
            <a:ext cx="6402141" cy="5689181"/>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6"/>
          <p:cNvSpPr/>
          <p:nvPr/>
        </p:nvSpPr>
        <p:spPr>
          <a:xfrm flipH="1" rot="-10305679">
            <a:off x="6411091" y="301976"/>
            <a:ext cx="7310080" cy="6849767"/>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6"/>
          <p:cNvSpPr/>
          <p:nvPr/>
        </p:nvSpPr>
        <p:spPr>
          <a:xfrm flipH="1" rot="3278516">
            <a:off x="4649136" y="-366101"/>
            <a:ext cx="7826271" cy="2877921"/>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6"/>
          <p:cNvSpPr/>
          <p:nvPr/>
        </p:nvSpPr>
        <p:spPr>
          <a:xfrm rot="-9555841">
            <a:off x="-6466450" y="2570506"/>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6"/>
          <p:cNvSpPr txBox="1"/>
          <p:nvPr>
            <p:ph idx="5" type="title"/>
          </p:nvPr>
        </p:nvSpPr>
        <p:spPr>
          <a:xfrm>
            <a:off x="2077027" y="3635876"/>
            <a:ext cx="18150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8" name="Google Shape;338;p36"/>
          <p:cNvSpPr txBox="1"/>
          <p:nvPr>
            <p:ph idx="6" type="subTitle"/>
          </p:nvPr>
        </p:nvSpPr>
        <p:spPr>
          <a:xfrm>
            <a:off x="2077350" y="4180701"/>
            <a:ext cx="5908800" cy="4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39" name="Shape 339"/>
        <p:cNvGrpSpPr/>
        <p:nvPr/>
      </p:nvGrpSpPr>
      <p:grpSpPr>
        <a:xfrm>
          <a:off x="0" y="0"/>
          <a:ext cx="0" cy="0"/>
          <a:chOff x="0" y="0"/>
          <a:chExt cx="0" cy="0"/>
        </a:xfrm>
      </p:grpSpPr>
      <p:sp>
        <p:nvSpPr>
          <p:cNvPr id="340" name="Google Shape;340;p37"/>
          <p:cNvSpPr/>
          <p:nvPr/>
        </p:nvSpPr>
        <p:spPr>
          <a:xfrm flipH="1" rot="4102360">
            <a:off x="-2512533" y="4030635"/>
            <a:ext cx="7471578" cy="477174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7"/>
          <p:cNvSpPr/>
          <p:nvPr/>
        </p:nvSpPr>
        <p:spPr>
          <a:xfrm rot="813319">
            <a:off x="-4129602" y="-17370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66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7"/>
          <p:cNvSpPr/>
          <p:nvPr/>
        </p:nvSpPr>
        <p:spPr>
          <a:xfrm flipH="1" rot="3394465">
            <a:off x="5593334" y="21714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7"/>
          <p:cNvSpPr/>
          <p:nvPr/>
        </p:nvSpPr>
        <p:spPr>
          <a:xfrm rot="-10285603">
            <a:off x="6336471" y="-2917283"/>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7"/>
          <p:cNvSpPr/>
          <p:nvPr/>
        </p:nvSpPr>
        <p:spPr>
          <a:xfrm rot="-2238616">
            <a:off x="-4635728" y="470344"/>
            <a:ext cx="7826078" cy="2877850"/>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7"/>
          <p:cNvSpPr txBox="1"/>
          <p:nvPr>
            <p:ph type="title"/>
          </p:nvPr>
        </p:nvSpPr>
        <p:spPr>
          <a:xfrm>
            <a:off x="5664001" y="1703625"/>
            <a:ext cx="22272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46" name="Google Shape;346;p37"/>
          <p:cNvSpPr txBox="1"/>
          <p:nvPr>
            <p:ph idx="1" type="subTitle"/>
          </p:nvPr>
        </p:nvSpPr>
        <p:spPr>
          <a:xfrm>
            <a:off x="5664053" y="2135500"/>
            <a:ext cx="2508600" cy="66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47" name="Google Shape;347;p37"/>
          <p:cNvSpPr txBox="1"/>
          <p:nvPr>
            <p:ph idx="2" type="title"/>
          </p:nvPr>
        </p:nvSpPr>
        <p:spPr>
          <a:xfrm>
            <a:off x="5664001" y="3198000"/>
            <a:ext cx="22272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48" name="Google Shape;348;p37"/>
          <p:cNvSpPr txBox="1"/>
          <p:nvPr>
            <p:ph idx="3" type="subTitle"/>
          </p:nvPr>
        </p:nvSpPr>
        <p:spPr>
          <a:xfrm>
            <a:off x="5664025" y="3629875"/>
            <a:ext cx="2508600" cy="66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49" name="Google Shape;349;p37"/>
          <p:cNvSpPr txBox="1"/>
          <p:nvPr>
            <p:ph idx="4" type="title"/>
          </p:nvPr>
        </p:nvSpPr>
        <p:spPr>
          <a:xfrm>
            <a:off x="1252726" y="1703625"/>
            <a:ext cx="2227200" cy="48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500"/>
              <a:buNone/>
              <a:defRPr sz="2000">
                <a:latin typeface="Kulim Park"/>
                <a:ea typeface="Kulim Park"/>
                <a:cs typeface="Kulim Park"/>
                <a:sym typeface="Kulim Park"/>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sp>
        <p:nvSpPr>
          <p:cNvPr id="350" name="Google Shape;350;p37"/>
          <p:cNvSpPr txBox="1"/>
          <p:nvPr>
            <p:ph idx="5" type="subTitle"/>
          </p:nvPr>
        </p:nvSpPr>
        <p:spPr>
          <a:xfrm>
            <a:off x="971503" y="2135500"/>
            <a:ext cx="2508600" cy="661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atin typeface="Manrope"/>
                <a:ea typeface="Manrope"/>
                <a:cs typeface="Manrope"/>
                <a:sym typeface="Manrope"/>
              </a:defRPr>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sp>
        <p:nvSpPr>
          <p:cNvPr id="351" name="Google Shape;351;p37"/>
          <p:cNvSpPr txBox="1"/>
          <p:nvPr>
            <p:ph idx="6" type="title"/>
          </p:nvPr>
        </p:nvSpPr>
        <p:spPr>
          <a:xfrm>
            <a:off x="1252726" y="3198000"/>
            <a:ext cx="2227200" cy="48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500"/>
              <a:buNone/>
              <a:defRPr sz="2000">
                <a:latin typeface="Kulim Park"/>
                <a:ea typeface="Kulim Park"/>
                <a:cs typeface="Kulim Park"/>
                <a:sym typeface="Kulim Park"/>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sp>
        <p:nvSpPr>
          <p:cNvPr id="352" name="Google Shape;352;p37"/>
          <p:cNvSpPr txBox="1"/>
          <p:nvPr>
            <p:ph idx="7" type="subTitle"/>
          </p:nvPr>
        </p:nvSpPr>
        <p:spPr>
          <a:xfrm>
            <a:off x="971475" y="3629875"/>
            <a:ext cx="2508600" cy="661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atin typeface="Manrope"/>
                <a:ea typeface="Manrope"/>
                <a:cs typeface="Manrope"/>
                <a:sym typeface="Manrope"/>
              </a:defRPr>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sp>
        <p:nvSpPr>
          <p:cNvPr id="353" name="Google Shape;353;p37"/>
          <p:cNvSpPr txBox="1"/>
          <p:nvPr>
            <p:ph idx="8"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354" name="Shape 354"/>
        <p:cNvGrpSpPr/>
        <p:nvPr/>
      </p:nvGrpSpPr>
      <p:grpSpPr>
        <a:xfrm>
          <a:off x="0" y="0"/>
          <a:ext cx="0" cy="0"/>
          <a:chOff x="0" y="0"/>
          <a:chExt cx="0" cy="0"/>
        </a:xfrm>
      </p:grpSpPr>
      <p:sp>
        <p:nvSpPr>
          <p:cNvPr id="355" name="Google Shape;355;p38"/>
          <p:cNvSpPr/>
          <p:nvPr/>
        </p:nvSpPr>
        <p:spPr>
          <a:xfrm flipH="1" rot="3394465">
            <a:off x="5593334" y="21714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8"/>
          <p:cNvSpPr/>
          <p:nvPr/>
        </p:nvSpPr>
        <p:spPr>
          <a:xfrm rot="-10285603">
            <a:off x="5869521" y="-2917283"/>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8"/>
          <p:cNvSpPr txBox="1"/>
          <p:nvPr>
            <p:ph type="title"/>
          </p:nvPr>
        </p:nvSpPr>
        <p:spPr>
          <a:xfrm flipH="1">
            <a:off x="3993600" y="437700"/>
            <a:ext cx="4410900" cy="6579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8" name="Google Shape;358;p38"/>
          <p:cNvSpPr txBox="1"/>
          <p:nvPr>
            <p:ph idx="2" type="title"/>
          </p:nvPr>
        </p:nvSpPr>
        <p:spPr>
          <a:xfrm>
            <a:off x="4157088" y="2211700"/>
            <a:ext cx="1454400" cy="92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59" name="Google Shape;359;p38"/>
          <p:cNvSpPr txBox="1"/>
          <p:nvPr>
            <p:ph idx="1" type="subTitle"/>
          </p:nvPr>
        </p:nvSpPr>
        <p:spPr>
          <a:xfrm>
            <a:off x="5964350" y="2211700"/>
            <a:ext cx="2440500" cy="92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60" name="Google Shape;360;p38"/>
          <p:cNvSpPr txBox="1"/>
          <p:nvPr>
            <p:ph idx="3" type="title"/>
          </p:nvPr>
        </p:nvSpPr>
        <p:spPr>
          <a:xfrm>
            <a:off x="4157088" y="3465525"/>
            <a:ext cx="1454400" cy="92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61" name="Google Shape;361;p38"/>
          <p:cNvSpPr txBox="1"/>
          <p:nvPr>
            <p:ph idx="4" type="subTitle"/>
          </p:nvPr>
        </p:nvSpPr>
        <p:spPr>
          <a:xfrm>
            <a:off x="5964350" y="3465525"/>
            <a:ext cx="2440500" cy="92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4">
    <p:spTree>
      <p:nvGrpSpPr>
        <p:cNvPr id="362" name="Shape 362"/>
        <p:cNvGrpSpPr/>
        <p:nvPr/>
      </p:nvGrpSpPr>
      <p:grpSpPr>
        <a:xfrm>
          <a:off x="0" y="0"/>
          <a:ext cx="0" cy="0"/>
          <a:chOff x="0" y="0"/>
          <a:chExt cx="0" cy="0"/>
        </a:xfrm>
      </p:grpSpPr>
      <p:sp>
        <p:nvSpPr>
          <p:cNvPr id="363" name="Google Shape;363;p39"/>
          <p:cNvSpPr/>
          <p:nvPr/>
        </p:nvSpPr>
        <p:spPr>
          <a:xfrm rot="-4102360">
            <a:off x="4113422" y="4765435"/>
            <a:ext cx="7471578" cy="477174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9"/>
          <p:cNvSpPr/>
          <p:nvPr/>
        </p:nvSpPr>
        <p:spPr>
          <a:xfrm flipH="1" rot="-813319">
            <a:off x="7043160" y="-1608948"/>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66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9"/>
          <p:cNvSpPr/>
          <p:nvPr/>
        </p:nvSpPr>
        <p:spPr>
          <a:xfrm rot="-3394465">
            <a:off x="-4084285" y="336016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9"/>
          <p:cNvSpPr/>
          <p:nvPr/>
        </p:nvSpPr>
        <p:spPr>
          <a:xfrm flipH="1" rot="10285603">
            <a:off x="-4881689" y="-1508408"/>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9"/>
          <p:cNvSpPr/>
          <p:nvPr/>
        </p:nvSpPr>
        <p:spPr>
          <a:xfrm flipH="1" rot="6738480">
            <a:off x="5484634" y="1473878"/>
            <a:ext cx="7826261" cy="287791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9"/>
          <p:cNvSpPr txBox="1"/>
          <p:nvPr>
            <p:ph type="title"/>
          </p:nvPr>
        </p:nvSpPr>
        <p:spPr>
          <a:xfrm>
            <a:off x="4633263" y="2692525"/>
            <a:ext cx="17886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69" name="Google Shape;369;p39"/>
          <p:cNvSpPr txBox="1"/>
          <p:nvPr>
            <p:ph idx="1" type="subTitle"/>
          </p:nvPr>
        </p:nvSpPr>
        <p:spPr>
          <a:xfrm>
            <a:off x="4633297" y="3124400"/>
            <a:ext cx="1788600" cy="84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70" name="Google Shape;370;p39"/>
          <p:cNvSpPr txBox="1"/>
          <p:nvPr>
            <p:ph idx="2" type="title"/>
          </p:nvPr>
        </p:nvSpPr>
        <p:spPr>
          <a:xfrm>
            <a:off x="6544613" y="2692525"/>
            <a:ext cx="17886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71" name="Google Shape;371;p39"/>
          <p:cNvSpPr txBox="1"/>
          <p:nvPr>
            <p:ph idx="3" type="subTitle"/>
          </p:nvPr>
        </p:nvSpPr>
        <p:spPr>
          <a:xfrm>
            <a:off x="6544625" y="3124400"/>
            <a:ext cx="1788600" cy="84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72" name="Google Shape;372;p39"/>
          <p:cNvSpPr txBox="1"/>
          <p:nvPr>
            <p:ph idx="4" type="title"/>
          </p:nvPr>
        </p:nvSpPr>
        <p:spPr>
          <a:xfrm>
            <a:off x="2721863" y="2692525"/>
            <a:ext cx="17886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sp>
        <p:nvSpPr>
          <p:cNvPr id="373" name="Google Shape;373;p39"/>
          <p:cNvSpPr txBox="1"/>
          <p:nvPr>
            <p:ph idx="5" type="subTitle"/>
          </p:nvPr>
        </p:nvSpPr>
        <p:spPr>
          <a:xfrm>
            <a:off x="2722019" y="3124400"/>
            <a:ext cx="1788600" cy="84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sp>
        <p:nvSpPr>
          <p:cNvPr id="374" name="Google Shape;374;p39"/>
          <p:cNvSpPr txBox="1"/>
          <p:nvPr>
            <p:ph idx="6" type="title"/>
          </p:nvPr>
        </p:nvSpPr>
        <p:spPr>
          <a:xfrm>
            <a:off x="810613" y="2692525"/>
            <a:ext cx="17886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sp>
        <p:nvSpPr>
          <p:cNvPr id="375" name="Google Shape;375;p39"/>
          <p:cNvSpPr txBox="1"/>
          <p:nvPr>
            <p:ph idx="7" type="subTitle"/>
          </p:nvPr>
        </p:nvSpPr>
        <p:spPr>
          <a:xfrm>
            <a:off x="810750" y="3124400"/>
            <a:ext cx="1788600" cy="84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sp>
        <p:nvSpPr>
          <p:cNvPr id="376" name="Google Shape;376;p39"/>
          <p:cNvSpPr txBox="1"/>
          <p:nvPr>
            <p:ph idx="8"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77" name="Shape 377"/>
        <p:cNvGrpSpPr/>
        <p:nvPr/>
      </p:nvGrpSpPr>
      <p:grpSpPr>
        <a:xfrm>
          <a:off x="0" y="0"/>
          <a:ext cx="0" cy="0"/>
          <a:chOff x="0" y="0"/>
          <a:chExt cx="0" cy="0"/>
        </a:xfrm>
      </p:grpSpPr>
      <p:sp>
        <p:nvSpPr>
          <p:cNvPr id="378" name="Google Shape;378;p40"/>
          <p:cNvSpPr/>
          <p:nvPr/>
        </p:nvSpPr>
        <p:spPr>
          <a:xfrm rot="-10285629">
            <a:off x="6057524" y="-2124373"/>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0"/>
          <p:cNvSpPr/>
          <p:nvPr/>
        </p:nvSpPr>
        <p:spPr>
          <a:xfrm flipH="1">
            <a:off x="7942003" y="100498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0"/>
          <p:cNvSpPr/>
          <p:nvPr/>
        </p:nvSpPr>
        <p:spPr>
          <a:xfrm rot="2839443">
            <a:off x="-308418" y="2442034"/>
            <a:ext cx="6402141" cy="5689181"/>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0"/>
          <p:cNvSpPr/>
          <p:nvPr/>
        </p:nvSpPr>
        <p:spPr>
          <a:xfrm rot="9405665">
            <a:off x="-5036390" y="1932081"/>
            <a:ext cx="7310152" cy="6849835"/>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0"/>
          <p:cNvSpPr/>
          <p:nvPr/>
        </p:nvSpPr>
        <p:spPr>
          <a:xfrm rot="-1478505">
            <a:off x="-435239" y="-2304911"/>
            <a:ext cx="7826136" cy="2877871"/>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0"/>
          <p:cNvSpPr/>
          <p:nvPr/>
        </p:nvSpPr>
        <p:spPr>
          <a:xfrm flipH="1" rot="9555841">
            <a:off x="8042252" y="1808506"/>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0"/>
          <p:cNvSpPr txBox="1"/>
          <p:nvPr>
            <p:ph type="title"/>
          </p:nvPr>
        </p:nvSpPr>
        <p:spPr>
          <a:xfrm>
            <a:off x="1465625" y="1627425"/>
            <a:ext cx="2746500" cy="460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85" name="Google Shape;385;p40"/>
          <p:cNvSpPr txBox="1"/>
          <p:nvPr>
            <p:ph idx="1" type="subTitle"/>
          </p:nvPr>
        </p:nvSpPr>
        <p:spPr>
          <a:xfrm>
            <a:off x="1465675" y="2087600"/>
            <a:ext cx="27465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86" name="Google Shape;386;p40"/>
          <p:cNvSpPr txBox="1"/>
          <p:nvPr>
            <p:ph idx="2" type="title"/>
          </p:nvPr>
        </p:nvSpPr>
        <p:spPr>
          <a:xfrm>
            <a:off x="1465625" y="2665450"/>
            <a:ext cx="2746500" cy="460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87" name="Google Shape;387;p40"/>
          <p:cNvSpPr txBox="1"/>
          <p:nvPr>
            <p:ph idx="3" type="subTitle"/>
          </p:nvPr>
        </p:nvSpPr>
        <p:spPr>
          <a:xfrm>
            <a:off x="1465675" y="3124625"/>
            <a:ext cx="27465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88" name="Google Shape;388;p40"/>
          <p:cNvSpPr txBox="1"/>
          <p:nvPr>
            <p:ph idx="4" type="title"/>
          </p:nvPr>
        </p:nvSpPr>
        <p:spPr>
          <a:xfrm>
            <a:off x="1465625" y="3703475"/>
            <a:ext cx="2746500" cy="460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89" name="Google Shape;389;p40"/>
          <p:cNvSpPr txBox="1"/>
          <p:nvPr>
            <p:ph idx="5" type="subTitle"/>
          </p:nvPr>
        </p:nvSpPr>
        <p:spPr>
          <a:xfrm>
            <a:off x="1465675" y="4162650"/>
            <a:ext cx="27465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90" name="Google Shape;390;p40"/>
          <p:cNvSpPr txBox="1"/>
          <p:nvPr>
            <p:ph idx="6" type="title"/>
          </p:nvPr>
        </p:nvSpPr>
        <p:spPr>
          <a:xfrm>
            <a:off x="5348850" y="1627425"/>
            <a:ext cx="2746500" cy="460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91" name="Google Shape;391;p40"/>
          <p:cNvSpPr txBox="1"/>
          <p:nvPr>
            <p:ph idx="7" type="subTitle"/>
          </p:nvPr>
        </p:nvSpPr>
        <p:spPr>
          <a:xfrm>
            <a:off x="5348900" y="2087600"/>
            <a:ext cx="27465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92" name="Google Shape;392;p40"/>
          <p:cNvSpPr txBox="1"/>
          <p:nvPr>
            <p:ph idx="8" type="title"/>
          </p:nvPr>
        </p:nvSpPr>
        <p:spPr>
          <a:xfrm>
            <a:off x="5348850" y="2665450"/>
            <a:ext cx="2746500" cy="460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93" name="Google Shape;393;p40"/>
          <p:cNvSpPr txBox="1"/>
          <p:nvPr>
            <p:ph idx="9" type="subTitle"/>
          </p:nvPr>
        </p:nvSpPr>
        <p:spPr>
          <a:xfrm>
            <a:off x="5348900" y="3124625"/>
            <a:ext cx="27465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94" name="Google Shape;394;p40"/>
          <p:cNvSpPr txBox="1"/>
          <p:nvPr>
            <p:ph idx="13" type="title"/>
          </p:nvPr>
        </p:nvSpPr>
        <p:spPr>
          <a:xfrm>
            <a:off x="5348850" y="3703475"/>
            <a:ext cx="2746500" cy="460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395" name="Google Shape;395;p40"/>
          <p:cNvSpPr txBox="1"/>
          <p:nvPr>
            <p:ph idx="14" type="subTitle"/>
          </p:nvPr>
        </p:nvSpPr>
        <p:spPr>
          <a:xfrm>
            <a:off x="5348900" y="4162650"/>
            <a:ext cx="27465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96" name="Google Shape;396;p40"/>
          <p:cNvSpPr txBox="1"/>
          <p:nvPr>
            <p:ph idx="15" type="title"/>
          </p:nvPr>
        </p:nvSpPr>
        <p:spPr>
          <a:xfrm>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sp>
        <p:nvSpPr>
          <p:cNvPr id="38" name="Google Shape;38;p5"/>
          <p:cNvSpPr/>
          <p:nvPr/>
        </p:nvSpPr>
        <p:spPr>
          <a:xfrm>
            <a:off x="-4528356" y="100498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flipH="1" rot="-9405665">
            <a:off x="6846081" y="1281156"/>
            <a:ext cx="7310152" cy="6849835"/>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flipH="1" rot="1478505">
            <a:off x="3709533" y="-1000036"/>
            <a:ext cx="7826136" cy="2877871"/>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txBox="1"/>
          <p:nvPr>
            <p:ph type="title"/>
          </p:nvPr>
        </p:nvSpPr>
        <p:spPr>
          <a:xfrm flipH="1">
            <a:off x="720000" y="438912"/>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 name="Google Shape;42;p5"/>
          <p:cNvSpPr txBox="1"/>
          <p:nvPr>
            <p:ph idx="2" type="title"/>
          </p:nvPr>
        </p:nvSpPr>
        <p:spPr>
          <a:xfrm>
            <a:off x="4789925" y="3371526"/>
            <a:ext cx="23253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 name="Google Shape;43;p5"/>
          <p:cNvSpPr txBox="1"/>
          <p:nvPr>
            <p:ph idx="1" type="subTitle"/>
          </p:nvPr>
        </p:nvSpPr>
        <p:spPr>
          <a:xfrm>
            <a:off x="4789950" y="3879601"/>
            <a:ext cx="2325300" cy="6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4" name="Google Shape;44;p5"/>
          <p:cNvSpPr txBox="1"/>
          <p:nvPr>
            <p:ph idx="3" type="title"/>
          </p:nvPr>
        </p:nvSpPr>
        <p:spPr>
          <a:xfrm>
            <a:off x="2028750" y="3371526"/>
            <a:ext cx="23253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 name="Google Shape;45;p5"/>
          <p:cNvSpPr txBox="1"/>
          <p:nvPr>
            <p:ph idx="4" type="subTitle"/>
          </p:nvPr>
        </p:nvSpPr>
        <p:spPr>
          <a:xfrm>
            <a:off x="2028775" y="3879601"/>
            <a:ext cx="2325300" cy="6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6" name="Google Shape;46;p5"/>
          <p:cNvSpPr/>
          <p:nvPr/>
        </p:nvSpPr>
        <p:spPr>
          <a:xfrm flipH="1" rot="9524149">
            <a:off x="-6659422" y="-2925302"/>
            <a:ext cx="9471569" cy="604904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rot="-9555841">
            <a:off x="-6785773" y="1808506"/>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7_1">
    <p:spTree>
      <p:nvGrpSpPr>
        <p:cNvPr id="397" name="Shape 397"/>
        <p:cNvGrpSpPr/>
        <p:nvPr/>
      </p:nvGrpSpPr>
      <p:grpSpPr>
        <a:xfrm>
          <a:off x="0" y="0"/>
          <a:ext cx="0" cy="0"/>
          <a:chOff x="0" y="0"/>
          <a:chExt cx="0" cy="0"/>
        </a:xfrm>
      </p:grpSpPr>
      <p:sp>
        <p:nvSpPr>
          <p:cNvPr id="398" name="Google Shape;398;p41"/>
          <p:cNvSpPr/>
          <p:nvPr/>
        </p:nvSpPr>
        <p:spPr>
          <a:xfrm flipH="1" rot="9339447">
            <a:off x="-5157706" y="2195120"/>
            <a:ext cx="7471555" cy="4771732"/>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1"/>
          <p:cNvSpPr/>
          <p:nvPr/>
        </p:nvSpPr>
        <p:spPr>
          <a:xfrm rot="-10285603">
            <a:off x="7150321" y="-2266383"/>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1"/>
          <p:cNvSpPr/>
          <p:nvPr/>
        </p:nvSpPr>
        <p:spPr>
          <a:xfrm rot="649785">
            <a:off x="6848027" y="-2440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1"/>
          <p:cNvSpPr/>
          <p:nvPr/>
        </p:nvSpPr>
        <p:spPr>
          <a:xfrm rot="813319">
            <a:off x="-4299402" y="-47175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1"/>
          <p:cNvSpPr/>
          <p:nvPr/>
        </p:nvSpPr>
        <p:spPr>
          <a:xfrm rot="9089871">
            <a:off x="7049951" y="1893780"/>
            <a:ext cx="7826200" cy="2877895"/>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1"/>
          <p:cNvSpPr/>
          <p:nvPr/>
        </p:nvSpPr>
        <p:spPr>
          <a:xfrm rot="-576017">
            <a:off x="-4825529" y="-672274"/>
            <a:ext cx="7826074" cy="287784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1"/>
          <p:cNvSpPr txBox="1"/>
          <p:nvPr>
            <p:ph type="title"/>
          </p:nvPr>
        </p:nvSpPr>
        <p:spPr>
          <a:xfrm>
            <a:off x="721076" y="1932225"/>
            <a:ext cx="22272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05" name="Google Shape;405;p41"/>
          <p:cNvSpPr txBox="1"/>
          <p:nvPr>
            <p:ph idx="1" type="subTitle"/>
          </p:nvPr>
        </p:nvSpPr>
        <p:spPr>
          <a:xfrm>
            <a:off x="721125" y="2287900"/>
            <a:ext cx="2227200" cy="66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06" name="Google Shape;406;p41"/>
          <p:cNvSpPr txBox="1"/>
          <p:nvPr>
            <p:ph idx="2" type="title"/>
          </p:nvPr>
        </p:nvSpPr>
        <p:spPr>
          <a:xfrm>
            <a:off x="721076" y="3841025"/>
            <a:ext cx="22272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07" name="Google Shape;407;p41"/>
          <p:cNvSpPr txBox="1"/>
          <p:nvPr>
            <p:ph idx="3" type="subTitle"/>
          </p:nvPr>
        </p:nvSpPr>
        <p:spPr>
          <a:xfrm>
            <a:off x="721100" y="4196700"/>
            <a:ext cx="2227200" cy="66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08" name="Google Shape;408;p41"/>
          <p:cNvSpPr txBox="1"/>
          <p:nvPr>
            <p:ph idx="4" type="title"/>
          </p:nvPr>
        </p:nvSpPr>
        <p:spPr>
          <a:xfrm>
            <a:off x="3458376" y="1932225"/>
            <a:ext cx="22272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09" name="Google Shape;409;p41"/>
          <p:cNvSpPr txBox="1"/>
          <p:nvPr>
            <p:ph idx="5" type="subTitle"/>
          </p:nvPr>
        </p:nvSpPr>
        <p:spPr>
          <a:xfrm>
            <a:off x="3458425" y="2287900"/>
            <a:ext cx="2227200" cy="66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10" name="Google Shape;410;p41"/>
          <p:cNvSpPr txBox="1"/>
          <p:nvPr>
            <p:ph idx="6" type="title"/>
          </p:nvPr>
        </p:nvSpPr>
        <p:spPr>
          <a:xfrm>
            <a:off x="3458376" y="3841025"/>
            <a:ext cx="22272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11" name="Google Shape;411;p41"/>
          <p:cNvSpPr txBox="1"/>
          <p:nvPr>
            <p:ph idx="7" type="subTitle"/>
          </p:nvPr>
        </p:nvSpPr>
        <p:spPr>
          <a:xfrm>
            <a:off x="3458400" y="4196700"/>
            <a:ext cx="2227200" cy="66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12" name="Google Shape;412;p41"/>
          <p:cNvSpPr txBox="1"/>
          <p:nvPr>
            <p:ph idx="8" type="title"/>
          </p:nvPr>
        </p:nvSpPr>
        <p:spPr>
          <a:xfrm>
            <a:off x="6195726" y="1932225"/>
            <a:ext cx="22272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13" name="Google Shape;413;p41"/>
          <p:cNvSpPr txBox="1"/>
          <p:nvPr>
            <p:ph idx="9" type="subTitle"/>
          </p:nvPr>
        </p:nvSpPr>
        <p:spPr>
          <a:xfrm>
            <a:off x="6195775" y="2287900"/>
            <a:ext cx="2227200" cy="66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14" name="Google Shape;414;p41"/>
          <p:cNvSpPr txBox="1"/>
          <p:nvPr>
            <p:ph idx="13" type="title"/>
          </p:nvPr>
        </p:nvSpPr>
        <p:spPr>
          <a:xfrm>
            <a:off x="6195726" y="3841025"/>
            <a:ext cx="2227200" cy="487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15" name="Google Shape;415;p41"/>
          <p:cNvSpPr txBox="1"/>
          <p:nvPr>
            <p:ph idx="14" type="subTitle"/>
          </p:nvPr>
        </p:nvSpPr>
        <p:spPr>
          <a:xfrm>
            <a:off x="6195750" y="4196700"/>
            <a:ext cx="2227200" cy="66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16" name="Google Shape;416;p41"/>
          <p:cNvSpPr txBox="1"/>
          <p:nvPr>
            <p:ph idx="15"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2">
  <p:cSld name="CUSTOM_27">
    <p:spTree>
      <p:nvGrpSpPr>
        <p:cNvPr id="417" name="Shape 417"/>
        <p:cNvGrpSpPr/>
        <p:nvPr/>
      </p:nvGrpSpPr>
      <p:grpSpPr>
        <a:xfrm>
          <a:off x="0" y="0"/>
          <a:ext cx="0" cy="0"/>
          <a:chOff x="0" y="0"/>
          <a:chExt cx="0" cy="0"/>
        </a:xfrm>
      </p:grpSpPr>
      <p:sp>
        <p:nvSpPr>
          <p:cNvPr id="418" name="Google Shape;418;p42"/>
          <p:cNvSpPr/>
          <p:nvPr/>
        </p:nvSpPr>
        <p:spPr>
          <a:xfrm rot="-9339447">
            <a:off x="6847042" y="2970420"/>
            <a:ext cx="7471555" cy="4771732"/>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2"/>
          <p:cNvSpPr/>
          <p:nvPr/>
        </p:nvSpPr>
        <p:spPr>
          <a:xfrm flipH="1" rot="10285603">
            <a:off x="-5277715" y="-2464108"/>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2"/>
          <p:cNvSpPr/>
          <p:nvPr/>
        </p:nvSpPr>
        <p:spPr>
          <a:xfrm flipH="1" rot="-649785">
            <a:off x="-4089159" y="1056050"/>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2"/>
          <p:cNvSpPr/>
          <p:nvPr/>
        </p:nvSpPr>
        <p:spPr>
          <a:xfrm flipH="1" rot="-813319">
            <a:off x="7695609" y="-352217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2"/>
          <p:cNvSpPr/>
          <p:nvPr/>
        </p:nvSpPr>
        <p:spPr>
          <a:xfrm flipH="1" rot="-9089871">
            <a:off x="-5596635" y="1893780"/>
            <a:ext cx="7826200" cy="2877895"/>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2"/>
          <p:cNvSpPr/>
          <p:nvPr/>
        </p:nvSpPr>
        <p:spPr>
          <a:xfrm flipH="1" rot="1476017">
            <a:off x="6812373" y="775527"/>
            <a:ext cx="7826071" cy="287784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2"/>
          <p:cNvSpPr txBox="1"/>
          <p:nvPr>
            <p:ph type="title"/>
          </p:nvPr>
        </p:nvSpPr>
        <p:spPr>
          <a:xfrm>
            <a:off x="1242888" y="1932225"/>
            <a:ext cx="18747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25" name="Google Shape;425;p42"/>
          <p:cNvSpPr txBox="1"/>
          <p:nvPr>
            <p:ph idx="1" type="subTitle"/>
          </p:nvPr>
        </p:nvSpPr>
        <p:spPr>
          <a:xfrm>
            <a:off x="1242930" y="2287900"/>
            <a:ext cx="1874700" cy="66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26" name="Google Shape;426;p42"/>
          <p:cNvSpPr txBox="1"/>
          <p:nvPr>
            <p:ph idx="2" type="title"/>
          </p:nvPr>
        </p:nvSpPr>
        <p:spPr>
          <a:xfrm>
            <a:off x="1242889" y="3588576"/>
            <a:ext cx="18747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27" name="Google Shape;427;p42"/>
          <p:cNvSpPr txBox="1"/>
          <p:nvPr>
            <p:ph idx="3" type="subTitle"/>
          </p:nvPr>
        </p:nvSpPr>
        <p:spPr>
          <a:xfrm>
            <a:off x="1242909" y="3944251"/>
            <a:ext cx="1874700" cy="66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28" name="Google Shape;428;p42"/>
          <p:cNvSpPr txBox="1"/>
          <p:nvPr>
            <p:ph idx="4" type="title"/>
          </p:nvPr>
        </p:nvSpPr>
        <p:spPr>
          <a:xfrm>
            <a:off x="3973163" y="1932225"/>
            <a:ext cx="18747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29" name="Google Shape;429;p42"/>
          <p:cNvSpPr txBox="1"/>
          <p:nvPr>
            <p:ph idx="5" type="subTitle"/>
          </p:nvPr>
        </p:nvSpPr>
        <p:spPr>
          <a:xfrm>
            <a:off x="3973205" y="2287900"/>
            <a:ext cx="1874700" cy="66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30" name="Google Shape;430;p42"/>
          <p:cNvSpPr txBox="1"/>
          <p:nvPr>
            <p:ph idx="6" type="title"/>
          </p:nvPr>
        </p:nvSpPr>
        <p:spPr>
          <a:xfrm>
            <a:off x="3973164" y="3588576"/>
            <a:ext cx="18747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31" name="Google Shape;431;p42"/>
          <p:cNvSpPr txBox="1"/>
          <p:nvPr>
            <p:ph idx="7" type="subTitle"/>
          </p:nvPr>
        </p:nvSpPr>
        <p:spPr>
          <a:xfrm>
            <a:off x="3973184" y="3944251"/>
            <a:ext cx="1874700" cy="66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32" name="Google Shape;432;p42"/>
          <p:cNvSpPr txBox="1"/>
          <p:nvPr>
            <p:ph idx="8" type="title"/>
          </p:nvPr>
        </p:nvSpPr>
        <p:spPr>
          <a:xfrm>
            <a:off x="6703489" y="1932225"/>
            <a:ext cx="18747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33" name="Google Shape;433;p42"/>
          <p:cNvSpPr txBox="1"/>
          <p:nvPr>
            <p:ph idx="9" type="subTitle"/>
          </p:nvPr>
        </p:nvSpPr>
        <p:spPr>
          <a:xfrm>
            <a:off x="6703530" y="2287900"/>
            <a:ext cx="1874700" cy="66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34" name="Google Shape;434;p42"/>
          <p:cNvSpPr txBox="1"/>
          <p:nvPr>
            <p:ph idx="13" type="title"/>
          </p:nvPr>
        </p:nvSpPr>
        <p:spPr>
          <a:xfrm>
            <a:off x="6703489" y="3588576"/>
            <a:ext cx="1874700" cy="487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atin typeface="Kulim Park"/>
                <a:ea typeface="Kulim Park"/>
                <a:cs typeface="Kulim Park"/>
                <a:sym typeface="Kulim Park"/>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35" name="Google Shape;435;p42"/>
          <p:cNvSpPr txBox="1"/>
          <p:nvPr>
            <p:ph idx="14" type="subTitle"/>
          </p:nvPr>
        </p:nvSpPr>
        <p:spPr>
          <a:xfrm>
            <a:off x="6703509" y="3944251"/>
            <a:ext cx="1874700" cy="66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Manrope"/>
                <a:ea typeface="Manrope"/>
                <a:cs typeface="Manrope"/>
                <a:sym typeface="Manrop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436" name="Google Shape;436;p42"/>
          <p:cNvSpPr txBox="1"/>
          <p:nvPr>
            <p:ph idx="15"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37" name="Shape 437"/>
        <p:cNvGrpSpPr/>
        <p:nvPr/>
      </p:nvGrpSpPr>
      <p:grpSpPr>
        <a:xfrm>
          <a:off x="0" y="0"/>
          <a:ext cx="0" cy="0"/>
          <a:chOff x="0" y="0"/>
          <a:chExt cx="0" cy="0"/>
        </a:xfrm>
      </p:grpSpPr>
      <p:sp>
        <p:nvSpPr>
          <p:cNvPr id="438" name="Google Shape;438;p43"/>
          <p:cNvSpPr/>
          <p:nvPr/>
        </p:nvSpPr>
        <p:spPr>
          <a:xfrm rot="813319">
            <a:off x="-2477752" y="-30743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3"/>
          <p:cNvSpPr/>
          <p:nvPr/>
        </p:nvSpPr>
        <p:spPr>
          <a:xfrm flipH="1" rot="3394465">
            <a:off x="3077084" y="34332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3"/>
          <p:cNvSpPr/>
          <p:nvPr/>
        </p:nvSpPr>
        <p:spPr>
          <a:xfrm>
            <a:off x="5315177" y="-12434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3"/>
          <p:cNvSpPr/>
          <p:nvPr/>
        </p:nvSpPr>
        <p:spPr>
          <a:xfrm rot="3406877">
            <a:off x="3098060" y="-32126"/>
            <a:ext cx="7826090" cy="2877855"/>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3"/>
          <p:cNvSpPr/>
          <p:nvPr/>
        </p:nvSpPr>
        <p:spPr>
          <a:xfrm flipH="1" rot="-649760">
            <a:off x="7075142" y="-713258"/>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3"/>
          <p:cNvSpPr/>
          <p:nvPr/>
        </p:nvSpPr>
        <p:spPr>
          <a:xfrm rot="-10285603">
            <a:off x="-4701904" y="2889692"/>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3"/>
          <p:cNvSpPr txBox="1"/>
          <p:nvPr>
            <p:ph hasCustomPrompt="1" type="title"/>
          </p:nvPr>
        </p:nvSpPr>
        <p:spPr>
          <a:xfrm>
            <a:off x="723300" y="751975"/>
            <a:ext cx="4696800" cy="1323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6000"/>
              <a:buNone/>
              <a:defRPr sz="73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445" name="Google Shape;445;p43"/>
          <p:cNvSpPr txBox="1"/>
          <p:nvPr>
            <p:ph idx="1" type="subTitle"/>
          </p:nvPr>
        </p:nvSpPr>
        <p:spPr>
          <a:xfrm>
            <a:off x="723300" y="2038177"/>
            <a:ext cx="4696800" cy="50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PT Sans"/>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Font typeface="PT Sans"/>
              <a:buNone/>
              <a:defRPr>
                <a:latin typeface="PT Sans"/>
                <a:ea typeface="PT Sans"/>
                <a:cs typeface="PT Sans"/>
                <a:sym typeface="PT Sans"/>
              </a:defRPr>
            </a:lvl4pPr>
            <a:lvl5pPr lvl="4" rtl="0">
              <a:lnSpc>
                <a:spcPct val="100000"/>
              </a:lnSpc>
              <a:spcBef>
                <a:spcPts val="0"/>
              </a:spcBef>
              <a:spcAft>
                <a:spcPts val="0"/>
              </a:spcAft>
              <a:buSzPts val="1600"/>
              <a:buFont typeface="PT Sans"/>
              <a:buNone/>
              <a:defRPr>
                <a:latin typeface="PT Sans"/>
                <a:ea typeface="PT Sans"/>
                <a:cs typeface="PT Sans"/>
                <a:sym typeface="PT Sans"/>
              </a:defRPr>
            </a:lvl5pPr>
            <a:lvl6pPr lvl="5" rtl="0">
              <a:lnSpc>
                <a:spcPct val="100000"/>
              </a:lnSpc>
              <a:spcBef>
                <a:spcPts val="0"/>
              </a:spcBef>
              <a:spcAft>
                <a:spcPts val="0"/>
              </a:spcAft>
              <a:buSzPts val="1600"/>
              <a:buFont typeface="PT Sans"/>
              <a:buNone/>
              <a:defRPr>
                <a:latin typeface="PT Sans"/>
                <a:ea typeface="PT Sans"/>
                <a:cs typeface="PT Sans"/>
                <a:sym typeface="PT Sans"/>
              </a:defRPr>
            </a:lvl6pPr>
            <a:lvl7pPr lvl="6" rtl="0">
              <a:lnSpc>
                <a:spcPct val="100000"/>
              </a:lnSpc>
              <a:spcBef>
                <a:spcPts val="0"/>
              </a:spcBef>
              <a:spcAft>
                <a:spcPts val="0"/>
              </a:spcAft>
              <a:buSzPts val="1600"/>
              <a:buFont typeface="PT Sans"/>
              <a:buNone/>
              <a:defRPr>
                <a:latin typeface="PT Sans"/>
                <a:ea typeface="PT Sans"/>
                <a:cs typeface="PT Sans"/>
                <a:sym typeface="PT Sans"/>
              </a:defRPr>
            </a:lvl7pPr>
            <a:lvl8pPr lvl="7" rtl="0">
              <a:lnSpc>
                <a:spcPct val="100000"/>
              </a:lnSpc>
              <a:spcBef>
                <a:spcPts val="0"/>
              </a:spcBef>
              <a:spcAft>
                <a:spcPts val="0"/>
              </a:spcAft>
              <a:buSzPts val="1600"/>
              <a:buFont typeface="PT Sans"/>
              <a:buNone/>
              <a:defRPr>
                <a:latin typeface="PT Sans"/>
                <a:ea typeface="PT Sans"/>
                <a:cs typeface="PT Sans"/>
                <a:sym typeface="PT Sans"/>
              </a:defRPr>
            </a:lvl8pPr>
            <a:lvl9pPr lvl="8" rtl="0">
              <a:lnSpc>
                <a:spcPct val="100000"/>
              </a:lnSpc>
              <a:spcBef>
                <a:spcPts val="0"/>
              </a:spcBef>
              <a:spcAft>
                <a:spcPts val="0"/>
              </a:spcAft>
              <a:buSzPts val="1600"/>
              <a:buFont typeface="PT Sans"/>
              <a:buNone/>
              <a:defRPr>
                <a:latin typeface="PT Sans"/>
                <a:ea typeface="PT Sans"/>
                <a:cs typeface="PT Sans"/>
                <a:sym typeface="PT Sans"/>
              </a:defRPr>
            </a:lvl9pPr>
          </a:lstStyle>
          <a:p/>
        </p:txBody>
      </p:sp>
      <p:sp>
        <p:nvSpPr>
          <p:cNvPr id="446" name="Google Shape;446;p43"/>
          <p:cNvSpPr txBox="1"/>
          <p:nvPr>
            <p:ph hasCustomPrompt="1" idx="2" type="title"/>
          </p:nvPr>
        </p:nvSpPr>
        <p:spPr>
          <a:xfrm>
            <a:off x="723300" y="2598825"/>
            <a:ext cx="4696800" cy="1323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6000"/>
              <a:buNone/>
              <a:defRPr sz="73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447" name="Google Shape;447;p43"/>
          <p:cNvSpPr txBox="1"/>
          <p:nvPr>
            <p:ph idx="3" type="subTitle"/>
          </p:nvPr>
        </p:nvSpPr>
        <p:spPr>
          <a:xfrm>
            <a:off x="723300" y="3889928"/>
            <a:ext cx="4696800" cy="50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PT Sans"/>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Font typeface="PT Sans"/>
              <a:buNone/>
              <a:defRPr>
                <a:latin typeface="PT Sans"/>
                <a:ea typeface="PT Sans"/>
                <a:cs typeface="PT Sans"/>
                <a:sym typeface="PT Sans"/>
              </a:defRPr>
            </a:lvl4pPr>
            <a:lvl5pPr lvl="4" rtl="0">
              <a:lnSpc>
                <a:spcPct val="100000"/>
              </a:lnSpc>
              <a:spcBef>
                <a:spcPts val="0"/>
              </a:spcBef>
              <a:spcAft>
                <a:spcPts val="0"/>
              </a:spcAft>
              <a:buSzPts val="1600"/>
              <a:buFont typeface="PT Sans"/>
              <a:buNone/>
              <a:defRPr>
                <a:latin typeface="PT Sans"/>
                <a:ea typeface="PT Sans"/>
                <a:cs typeface="PT Sans"/>
                <a:sym typeface="PT Sans"/>
              </a:defRPr>
            </a:lvl5pPr>
            <a:lvl6pPr lvl="5" rtl="0">
              <a:lnSpc>
                <a:spcPct val="100000"/>
              </a:lnSpc>
              <a:spcBef>
                <a:spcPts val="0"/>
              </a:spcBef>
              <a:spcAft>
                <a:spcPts val="0"/>
              </a:spcAft>
              <a:buSzPts val="1600"/>
              <a:buFont typeface="PT Sans"/>
              <a:buNone/>
              <a:defRPr>
                <a:latin typeface="PT Sans"/>
                <a:ea typeface="PT Sans"/>
                <a:cs typeface="PT Sans"/>
                <a:sym typeface="PT Sans"/>
              </a:defRPr>
            </a:lvl6pPr>
            <a:lvl7pPr lvl="6" rtl="0">
              <a:lnSpc>
                <a:spcPct val="100000"/>
              </a:lnSpc>
              <a:spcBef>
                <a:spcPts val="0"/>
              </a:spcBef>
              <a:spcAft>
                <a:spcPts val="0"/>
              </a:spcAft>
              <a:buSzPts val="1600"/>
              <a:buFont typeface="PT Sans"/>
              <a:buNone/>
              <a:defRPr>
                <a:latin typeface="PT Sans"/>
                <a:ea typeface="PT Sans"/>
                <a:cs typeface="PT Sans"/>
                <a:sym typeface="PT Sans"/>
              </a:defRPr>
            </a:lvl7pPr>
            <a:lvl8pPr lvl="7" rtl="0">
              <a:lnSpc>
                <a:spcPct val="100000"/>
              </a:lnSpc>
              <a:spcBef>
                <a:spcPts val="0"/>
              </a:spcBef>
              <a:spcAft>
                <a:spcPts val="0"/>
              </a:spcAft>
              <a:buSzPts val="1600"/>
              <a:buFont typeface="PT Sans"/>
              <a:buNone/>
              <a:defRPr>
                <a:latin typeface="PT Sans"/>
                <a:ea typeface="PT Sans"/>
                <a:cs typeface="PT Sans"/>
                <a:sym typeface="PT Sans"/>
              </a:defRPr>
            </a:lvl8pPr>
            <a:lvl9pPr lvl="8" rtl="0">
              <a:lnSpc>
                <a:spcPct val="100000"/>
              </a:lnSpc>
              <a:spcBef>
                <a:spcPts val="0"/>
              </a:spcBef>
              <a:spcAft>
                <a:spcPts val="0"/>
              </a:spcAft>
              <a:buSzPts val="1600"/>
              <a:buFont typeface="PT Sans"/>
              <a:buNone/>
              <a:defRPr>
                <a:latin typeface="PT Sans"/>
                <a:ea typeface="PT Sans"/>
                <a:cs typeface="PT Sans"/>
                <a:sym typeface="PT Sans"/>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9">
    <p:spTree>
      <p:nvGrpSpPr>
        <p:cNvPr id="448" name="Shape 448"/>
        <p:cNvGrpSpPr/>
        <p:nvPr/>
      </p:nvGrpSpPr>
      <p:grpSpPr>
        <a:xfrm>
          <a:off x="0" y="0"/>
          <a:ext cx="0" cy="0"/>
          <a:chOff x="0" y="0"/>
          <a:chExt cx="0" cy="0"/>
        </a:xfrm>
      </p:grpSpPr>
      <p:sp>
        <p:nvSpPr>
          <p:cNvPr id="449" name="Google Shape;449;p44"/>
          <p:cNvSpPr/>
          <p:nvPr/>
        </p:nvSpPr>
        <p:spPr>
          <a:xfrm flipH="1" rot="-813319">
            <a:off x="4461871" y="-38204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4"/>
          <p:cNvSpPr/>
          <p:nvPr/>
        </p:nvSpPr>
        <p:spPr>
          <a:xfrm rot="-3394465">
            <a:off x="-4415599" y="34332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4"/>
          <p:cNvSpPr/>
          <p:nvPr/>
        </p:nvSpPr>
        <p:spPr>
          <a:xfrm flipH="1">
            <a:off x="-3718816" y="-232974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4"/>
          <p:cNvSpPr/>
          <p:nvPr/>
        </p:nvSpPr>
        <p:spPr>
          <a:xfrm flipH="1" rot="-3406877">
            <a:off x="4741603" y="2701799"/>
            <a:ext cx="7826090" cy="2877855"/>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4"/>
          <p:cNvSpPr/>
          <p:nvPr/>
        </p:nvSpPr>
        <p:spPr>
          <a:xfrm rot="649760">
            <a:off x="-3160798" y="3729042"/>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4"/>
          <p:cNvSpPr/>
          <p:nvPr/>
        </p:nvSpPr>
        <p:spPr>
          <a:xfrm flipH="1" rot="10285603">
            <a:off x="4594972" y="2889692"/>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4"/>
          <p:cNvSpPr txBox="1"/>
          <p:nvPr>
            <p:ph hasCustomPrompt="1" type="title"/>
          </p:nvPr>
        </p:nvSpPr>
        <p:spPr>
          <a:xfrm>
            <a:off x="2223600" y="539500"/>
            <a:ext cx="4696800" cy="855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6" name="Google Shape;456;p44"/>
          <p:cNvSpPr txBox="1"/>
          <p:nvPr>
            <p:ph idx="1" type="subTitle"/>
          </p:nvPr>
        </p:nvSpPr>
        <p:spPr>
          <a:xfrm>
            <a:off x="2223600" y="1437838"/>
            <a:ext cx="4696800" cy="342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PT Sans"/>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PT Sans"/>
              <a:buNone/>
              <a:defRPr>
                <a:latin typeface="PT Sans"/>
                <a:ea typeface="PT Sans"/>
                <a:cs typeface="PT Sans"/>
                <a:sym typeface="PT Sans"/>
              </a:defRPr>
            </a:lvl4pPr>
            <a:lvl5pPr lvl="4" rtl="0" algn="ctr">
              <a:lnSpc>
                <a:spcPct val="100000"/>
              </a:lnSpc>
              <a:spcBef>
                <a:spcPts val="0"/>
              </a:spcBef>
              <a:spcAft>
                <a:spcPts val="0"/>
              </a:spcAft>
              <a:buSzPts val="1600"/>
              <a:buFont typeface="PT Sans"/>
              <a:buNone/>
              <a:defRPr>
                <a:latin typeface="PT Sans"/>
                <a:ea typeface="PT Sans"/>
                <a:cs typeface="PT Sans"/>
                <a:sym typeface="PT Sans"/>
              </a:defRPr>
            </a:lvl5pPr>
            <a:lvl6pPr lvl="5" rtl="0" algn="ctr">
              <a:lnSpc>
                <a:spcPct val="100000"/>
              </a:lnSpc>
              <a:spcBef>
                <a:spcPts val="0"/>
              </a:spcBef>
              <a:spcAft>
                <a:spcPts val="0"/>
              </a:spcAft>
              <a:buSzPts val="1600"/>
              <a:buFont typeface="PT Sans"/>
              <a:buNone/>
              <a:defRPr>
                <a:latin typeface="PT Sans"/>
                <a:ea typeface="PT Sans"/>
                <a:cs typeface="PT Sans"/>
                <a:sym typeface="PT Sans"/>
              </a:defRPr>
            </a:lvl6pPr>
            <a:lvl7pPr lvl="6" rtl="0" algn="ctr">
              <a:lnSpc>
                <a:spcPct val="100000"/>
              </a:lnSpc>
              <a:spcBef>
                <a:spcPts val="0"/>
              </a:spcBef>
              <a:spcAft>
                <a:spcPts val="0"/>
              </a:spcAft>
              <a:buSzPts val="1600"/>
              <a:buFont typeface="PT Sans"/>
              <a:buNone/>
              <a:defRPr>
                <a:latin typeface="PT Sans"/>
                <a:ea typeface="PT Sans"/>
                <a:cs typeface="PT Sans"/>
                <a:sym typeface="PT Sans"/>
              </a:defRPr>
            </a:lvl7pPr>
            <a:lvl8pPr lvl="7" rtl="0" algn="ctr">
              <a:lnSpc>
                <a:spcPct val="100000"/>
              </a:lnSpc>
              <a:spcBef>
                <a:spcPts val="0"/>
              </a:spcBef>
              <a:spcAft>
                <a:spcPts val="0"/>
              </a:spcAft>
              <a:buSzPts val="1600"/>
              <a:buFont typeface="PT Sans"/>
              <a:buNone/>
              <a:defRPr>
                <a:latin typeface="PT Sans"/>
                <a:ea typeface="PT Sans"/>
                <a:cs typeface="PT Sans"/>
                <a:sym typeface="PT Sans"/>
              </a:defRPr>
            </a:lvl8pPr>
            <a:lvl9pPr lvl="8" rtl="0" algn="ctr">
              <a:lnSpc>
                <a:spcPct val="100000"/>
              </a:lnSpc>
              <a:spcBef>
                <a:spcPts val="0"/>
              </a:spcBef>
              <a:spcAft>
                <a:spcPts val="0"/>
              </a:spcAft>
              <a:buSzPts val="1600"/>
              <a:buFont typeface="PT Sans"/>
              <a:buNone/>
              <a:defRPr>
                <a:latin typeface="PT Sans"/>
                <a:ea typeface="PT Sans"/>
                <a:cs typeface="PT Sans"/>
                <a:sym typeface="PT Sans"/>
              </a:defRPr>
            </a:lvl9pPr>
          </a:lstStyle>
          <a:p/>
        </p:txBody>
      </p:sp>
      <p:sp>
        <p:nvSpPr>
          <p:cNvPr id="457" name="Google Shape;457;p44"/>
          <p:cNvSpPr txBox="1"/>
          <p:nvPr>
            <p:ph hasCustomPrompt="1" idx="2" type="title"/>
          </p:nvPr>
        </p:nvSpPr>
        <p:spPr>
          <a:xfrm>
            <a:off x="2223600" y="3354350"/>
            <a:ext cx="4696800" cy="855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8" name="Google Shape;458;p44"/>
          <p:cNvSpPr txBox="1"/>
          <p:nvPr>
            <p:ph idx="3" type="subTitle"/>
          </p:nvPr>
        </p:nvSpPr>
        <p:spPr>
          <a:xfrm>
            <a:off x="2223600" y="4257426"/>
            <a:ext cx="4696800" cy="342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PT Sans"/>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PT Sans"/>
              <a:buNone/>
              <a:defRPr>
                <a:latin typeface="PT Sans"/>
                <a:ea typeface="PT Sans"/>
                <a:cs typeface="PT Sans"/>
                <a:sym typeface="PT Sans"/>
              </a:defRPr>
            </a:lvl4pPr>
            <a:lvl5pPr lvl="4" rtl="0" algn="ctr">
              <a:lnSpc>
                <a:spcPct val="100000"/>
              </a:lnSpc>
              <a:spcBef>
                <a:spcPts val="0"/>
              </a:spcBef>
              <a:spcAft>
                <a:spcPts val="0"/>
              </a:spcAft>
              <a:buSzPts val="1600"/>
              <a:buFont typeface="PT Sans"/>
              <a:buNone/>
              <a:defRPr>
                <a:latin typeface="PT Sans"/>
                <a:ea typeface="PT Sans"/>
                <a:cs typeface="PT Sans"/>
                <a:sym typeface="PT Sans"/>
              </a:defRPr>
            </a:lvl5pPr>
            <a:lvl6pPr lvl="5" rtl="0" algn="ctr">
              <a:lnSpc>
                <a:spcPct val="100000"/>
              </a:lnSpc>
              <a:spcBef>
                <a:spcPts val="0"/>
              </a:spcBef>
              <a:spcAft>
                <a:spcPts val="0"/>
              </a:spcAft>
              <a:buSzPts val="1600"/>
              <a:buFont typeface="PT Sans"/>
              <a:buNone/>
              <a:defRPr>
                <a:latin typeface="PT Sans"/>
                <a:ea typeface="PT Sans"/>
                <a:cs typeface="PT Sans"/>
                <a:sym typeface="PT Sans"/>
              </a:defRPr>
            </a:lvl6pPr>
            <a:lvl7pPr lvl="6" rtl="0" algn="ctr">
              <a:lnSpc>
                <a:spcPct val="100000"/>
              </a:lnSpc>
              <a:spcBef>
                <a:spcPts val="0"/>
              </a:spcBef>
              <a:spcAft>
                <a:spcPts val="0"/>
              </a:spcAft>
              <a:buSzPts val="1600"/>
              <a:buFont typeface="PT Sans"/>
              <a:buNone/>
              <a:defRPr>
                <a:latin typeface="PT Sans"/>
                <a:ea typeface="PT Sans"/>
                <a:cs typeface="PT Sans"/>
                <a:sym typeface="PT Sans"/>
              </a:defRPr>
            </a:lvl7pPr>
            <a:lvl8pPr lvl="7" rtl="0" algn="ctr">
              <a:lnSpc>
                <a:spcPct val="100000"/>
              </a:lnSpc>
              <a:spcBef>
                <a:spcPts val="0"/>
              </a:spcBef>
              <a:spcAft>
                <a:spcPts val="0"/>
              </a:spcAft>
              <a:buSzPts val="1600"/>
              <a:buFont typeface="PT Sans"/>
              <a:buNone/>
              <a:defRPr>
                <a:latin typeface="PT Sans"/>
                <a:ea typeface="PT Sans"/>
                <a:cs typeface="PT Sans"/>
                <a:sym typeface="PT Sans"/>
              </a:defRPr>
            </a:lvl8pPr>
            <a:lvl9pPr lvl="8" rtl="0" algn="ctr">
              <a:lnSpc>
                <a:spcPct val="100000"/>
              </a:lnSpc>
              <a:spcBef>
                <a:spcPts val="0"/>
              </a:spcBef>
              <a:spcAft>
                <a:spcPts val="0"/>
              </a:spcAft>
              <a:buSzPts val="1600"/>
              <a:buFont typeface="PT Sans"/>
              <a:buNone/>
              <a:defRPr>
                <a:latin typeface="PT Sans"/>
                <a:ea typeface="PT Sans"/>
                <a:cs typeface="PT Sans"/>
                <a:sym typeface="PT Sans"/>
              </a:defRPr>
            </a:lvl9pPr>
          </a:lstStyle>
          <a:p/>
        </p:txBody>
      </p:sp>
      <p:sp>
        <p:nvSpPr>
          <p:cNvPr id="459" name="Google Shape;459;p44"/>
          <p:cNvSpPr txBox="1"/>
          <p:nvPr>
            <p:ph hasCustomPrompt="1" idx="4" type="title"/>
          </p:nvPr>
        </p:nvSpPr>
        <p:spPr>
          <a:xfrm>
            <a:off x="2223600" y="1944550"/>
            <a:ext cx="4696800" cy="855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0" name="Google Shape;460;p44"/>
          <p:cNvSpPr txBox="1"/>
          <p:nvPr>
            <p:ph idx="5" type="subTitle"/>
          </p:nvPr>
        </p:nvSpPr>
        <p:spPr>
          <a:xfrm>
            <a:off x="2223600" y="2847626"/>
            <a:ext cx="4696800" cy="342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PT Sans"/>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PT Sans"/>
              <a:buNone/>
              <a:defRPr>
                <a:latin typeface="PT Sans"/>
                <a:ea typeface="PT Sans"/>
                <a:cs typeface="PT Sans"/>
                <a:sym typeface="PT Sans"/>
              </a:defRPr>
            </a:lvl4pPr>
            <a:lvl5pPr lvl="4" rtl="0" algn="ctr">
              <a:lnSpc>
                <a:spcPct val="100000"/>
              </a:lnSpc>
              <a:spcBef>
                <a:spcPts val="0"/>
              </a:spcBef>
              <a:spcAft>
                <a:spcPts val="0"/>
              </a:spcAft>
              <a:buSzPts val="1600"/>
              <a:buFont typeface="PT Sans"/>
              <a:buNone/>
              <a:defRPr>
                <a:latin typeface="PT Sans"/>
                <a:ea typeface="PT Sans"/>
                <a:cs typeface="PT Sans"/>
                <a:sym typeface="PT Sans"/>
              </a:defRPr>
            </a:lvl5pPr>
            <a:lvl6pPr lvl="5" rtl="0" algn="ctr">
              <a:lnSpc>
                <a:spcPct val="100000"/>
              </a:lnSpc>
              <a:spcBef>
                <a:spcPts val="0"/>
              </a:spcBef>
              <a:spcAft>
                <a:spcPts val="0"/>
              </a:spcAft>
              <a:buSzPts val="1600"/>
              <a:buFont typeface="PT Sans"/>
              <a:buNone/>
              <a:defRPr>
                <a:latin typeface="PT Sans"/>
                <a:ea typeface="PT Sans"/>
                <a:cs typeface="PT Sans"/>
                <a:sym typeface="PT Sans"/>
              </a:defRPr>
            </a:lvl6pPr>
            <a:lvl7pPr lvl="6" rtl="0" algn="ctr">
              <a:lnSpc>
                <a:spcPct val="100000"/>
              </a:lnSpc>
              <a:spcBef>
                <a:spcPts val="0"/>
              </a:spcBef>
              <a:spcAft>
                <a:spcPts val="0"/>
              </a:spcAft>
              <a:buSzPts val="1600"/>
              <a:buFont typeface="PT Sans"/>
              <a:buNone/>
              <a:defRPr>
                <a:latin typeface="PT Sans"/>
                <a:ea typeface="PT Sans"/>
                <a:cs typeface="PT Sans"/>
                <a:sym typeface="PT Sans"/>
              </a:defRPr>
            </a:lvl7pPr>
            <a:lvl8pPr lvl="7" rtl="0" algn="ctr">
              <a:lnSpc>
                <a:spcPct val="100000"/>
              </a:lnSpc>
              <a:spcBef>
                <a:spcPts val="0"/>
              </a:spcBef>
              <a:spcAft>
                <a:spcPts val="0"/>
              </a:spcAft>
              <a:buSzPts val="1600"/>
              <a:buFont typeface="PT Sans"/>
              <a:buNone/>
              <a:defRPr>
                <a:latin typeface="PT Sans"/>
                <a:ea typeface="PT Sans"/>
                <a:cs typeface="PT Sans"/>
                <a:sym typeface="PT Sans"/>
              </a:defRPr>
            </a:lvl8pPr>
            <a:lvl9pPr lvl="8" rtl="0" algn="ctr">
              <a:lnSpc>
                <a:spcPct val="100000"/>
              </a:lnSpc>
              <a:spcBef>
                <a:spcPts val="0"/>
              </a:spcBef>
              <a:spcAft>
                <a:spcPts val="0"/>
              </a:spcAft>
              <a:buSzPts val="1600"/>
              <a:buFont typeface="PT Sans"/>
              <a:buNone/>
              <a:defRPr>
                <a:latin typeface="PT Sans"/>
                <a:ea typeface="PT Sans"/>
                <a:cs typeface="PT Sans"/>
                <a:sym typeface="PT Sans"/>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8_1">
    <p:spTree>
      <p:nvGrpSpPr>
        <p:cNvPr id="461" name="Shape 461"/>
        <p:cNvGrpSpPr/>
        <p:nvPr/>
      </p:nvGrpSpPr>
      <p:grpSpPr>
        <a:xfrm>
          <a:off x="0" y="0"/>
          <a:ext cx="0" cy="0"/>
          <a:chOff x="0" y="0"/>
          <a:chExt cx="0" cy="0"/>
        </a:xfrm>
      </p:grpSpPr>
      <p:sp>
        <p:nvSpPr>
          <p:cNvPr id="462" name="Google Shape;462;p45"/>
          <p:cNvSpPr/>
          <p:nvPr/>
        </p:nvSpPr>
        <p:spPr>
          <a:xfrm rot="-3394465">
            <a:off x="-2929870" y="34332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5"/>
          <p:cNvSpPr/>
          <p:nvPr/>
        </p:nvSpPr>
        <p:spPr>
          <a:xfrm flipH="1">
            <a:off x="-4081962" y="-12434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5"/>
          <p:cNvSpPr/>
          <p:nvPr/>
        </p:nvSpPr>
        <p:spPr>
          <a:xfrm flipH="1" rot="-3952094">
            <a:off x="-3954406" y="-32116"/>
            <a:ext cx="7826127" cy="287786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p:nvPr/>
        </p:nvSpPr>
        <p:spPr>
          <a:xfrm rot="649760">
            <a:off x="-3199069" y="-713258"/>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5"/>
          <p:cNvSpPr/>
          <p:nvPr/>
        </p:nvSpPr>
        <p:spPr>
          <a:xfrm flipH="1" rot="-813319">
            <a:off x="4926200" y="-30743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5"/>
          <p:cNvSpPr/>
          <p:nvPr/>
        </p:nvSpPr>
        <p:spPr>
          <a:xfrm flipH="1" rot="10285603">
            <a:off x="6080701" y="3752842"/>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5"/>
          <p:cNvSpPr/>
          <p:nvPr/>
        </p:nvSpPr>
        <p:spPr>
          <a:xfrm flipH="1" rot="7426355">
            <a:off x="6582052" y="1132830"/>
            <a:ext cx="7826046" cy="287783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5"/>
          <p:cNvSpPr txBox="1"/>
          <p:nvPr>
            <p:ph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0" name="Google Shape;470;p45"/>
          <p:cNvSpPr txBox="1"/>
          <p:nvPr>
            <p:ph idx="2" type="title"/>
          </p:nvPr>
        </p:nvSpPr>
        <p:spPr>
          <a:xfrm>
            <a:off x="872476" y="1425413"/>
            <a:ext cx="230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1" name="Google Shape;471;p45"/>
          <p:cNvSpPr txBox="1"/>
          <p:nvPr>
            <p:ph idx="1" type="subTitle"/>
          </p:nvPr>
        </p:nvSpPr>
        <p:spPr>
          <a:xfrm>
            <a:off x="872475" y="3674675"/>
            <a:ext cx="2305200" cy="93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72" name="Google Shape;472;p45"/>
          <p:cNvSpPr txBox="1"/>
          <p:nvPr>
            <p:ph idx="3" type="title"/>
          </p:nvPr>
        </p:nvSpPr>
        <p:spPr>
          <a:xfrm>
            <a:off x="3498100" y="1425413"/>
            <a:ext cx="21477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3" name="Google Shape;473;p45"/>
          <p:cNvSpPr txBox="1"/>
          <p:nvPr>
            <p:ph idx="4" type="subTitle"/>
          </p:nvPr>
        </p:nvSpPr>
        <p:spPr>
          <a:xfrm>
            <a:off x="3498101" y="3674675"/>
            <a:ext cx="2147700" cy="93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74" name="Google Shape;474;p45"/>
          <p:cNvSpPr txBox="1"/>
          <p:nvPr>
            <p:ph idx="5" type="title"/>
          </p:nvPr>
        </p:nvSpPr>
        <p:spPr>
          <a:xfrm>
            <a:off x="5966121" y="1425413"/>
            <a:ext cx="23055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5" name="Google Shape;475;p45"/>
          <p:cNvSpPr txBox="1"/>
          <p:nvPr>
            <p:ph idx="6" type="subTitle"/>
          </p:nvPr>
        </p:nvSpPr>
        <p:spPr>
          <a:xfrm>
            <a:off x="5966125" y="3674675"/>
            <a:ext cx="2305500" cy="93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76" name="Google Shape;476;p45"/>
          <p:cNvSpPr txBox="1"/>
          <p:nvPr>
            <p:ph hasCustomPrompt="1" idx="7" type="title"/>
          </p:nvPr>
        </p:nvSpPr>
        <p:spPr>
          <a:xfrm>
            <a:off x="1573073" y="2523644"/>
            <a:ext cx="898200" cy="435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77" name="Google Shape;477;p45"/>
          <p:cNvSpPr txBox="1"/>
          <p:nvPr>
            <p:ph hasCustomPrompt="1" idx="8" type="title"/>
          </p:nvPr>
        </p:nvSpPr>
        <p:spPr>
          <a:xfrm>
            <a:off x="4123139" y="2518934"/>
            <a:ext cx="898200" cy="435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78" name="Google Shape;478;p45"/>
          <p:cNvSpPr txBox="1"/>
          <p:nvPr>
            <p:ph hasCustomPrompt="1" idx="9" type="title"/>
          </p:nvPr>
        </p:nvSpPr>
        <p:spPr>
          <a:xfrm>
            <a:off x="6672769" y="2523644"/>
            <a:ext cx="898200" cy="435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3">
  <p:cSld name="CUSTOM_30">
    <p:spTree>
      <p:nvGrpSpPr>
        <p:cNvPr id="479" name="Shape 479"/>
        <p:cNvGrpSpPr/>
        <p:nvPr/>
      </p:nvGrpSpPr>
      <p:grpSpPr>
        <a:xfrm>
          <a:off x="0" y="0"/>
          <a:ext cx="0" cy="0"/>
          <a:chOff x="0" y="0"/>
          <a:chExt cx="0" cy="0"/>
        </a:xfrm>
      </p:grpSpPr>
      <p:sp>
        <p:nvSpPr>
          <p:cNvPr id="480" name="Google Shape;480;p46"/>
          <p:cNvSpPr/>
          <p:nvPr/>
        </p:nvSpPr>
        <p:spPr>
          <a:xfrm rot="7405535">
            <a:off x="3401384" y="-4181093"/>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6"/>
          <p:cNvSpPr/>
          <p:nvPr/>
        </p:nvSpPr>
        <p:spPr>
          <a:xfrm flipH="1" rot="10800000">
            <a:off x="6191327" y="657454"/>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6"/>
          <p:cNvSpPr/>
          <p:nvPr/>
        </p:nvSpPr>
        <p:spPr>
          <a:xfrm flipH="1" rot="6847906">
            <a:off x="5303136" y="1964597"/>
            <a:ext cx="7826127" cy="287786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6"/>
          <p:cNvSpPr/>
          <p:nvPr/>
        </p:nvSpPr>
        <p:spPr>
          <a:xfrm rot="-10150240">
            <a:off x="7399442" y="4033234"/>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6"/>
          <p:cNvSpPr/>
          <p:nvPr/>
        </p:nvSpPr>
        <p:spPr>
          <a:xfrm flipH="1" rot="9986681">
            <a:off x="-2153452" y="2195519"/>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6"/>
          <p:cNvSpPr/>
          <p:nvPr/>
        </p:nvSpPr>
        <p:spPr>
          <a:xfrm flipH="1" rot="-514397">
            <a:off x="-4377604" y="-3714358"/>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6"/>
          <p:cNvSpPr/>
          <p:nvPr/>
        </p:nvSpPr>
        <p:spPr>
          <a:xfrm flipH="1" rot="-3373645">
            <a:off x="-5233242" y="799680"/>
            <a:ext cx="7826046" cy="287783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6"/>
          <p:cNvSpPr txBox="1"/>
          <p:nvPr>
            <p:ph type="title"/>
          </p:nvPr>
        </p:nvSpPr>
        <p:spPr>
          <a:xfrm>
            <a:off x="872476" y="2613288"/>
            <a:ext cx="2305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8" name="Google Shape;488;p46"/>
          <p:cNvSpPr txBox="1"/>
          <p:nvPr>
            <p:ph idx="1" type="subTitle"/>
          </p:nvPr>
        </p:nvSpPr>
        <p:spPr>
          <a:xfrm>
            <a:off x="872475" y="2979000"/>
            <a:ext cx="2305200" cy="93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9" name="Google Shape;489;p46"/>
          <p:cNvSpPr txBox="1"/>
          <p:nvPr>
            <p:ph idx="2" type="title"/>
          </p:nvPr>
        </p:nvSpPr>
        <p:spPr>
          <a:xfrm>
            <a:off x="3498100" y="2613288"/>
            <a:ext cx="21477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0" name="Google Shape;490;p46"/>
          <p:cNvSpPr txBox="1"/>
          <p:nvPr>
            <p:ph idx="3" type="subTitle"/>
          </p:nvPr>
        </p:nvSpPr>
        <p:spPr>
          <a:xfrm>
            <a:off x="3498101" y="2979000"/>
            <a:ext cx="2147700" cy="93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1" name="Google Shape;491;p46"/>
          <p:cNvSpPr txBox="1"/>
          <p:nvPr>
            <p:ph idx="4" type="title"/>
          </p:nvPr>
        </p:nvSpPr>
        <p:spPr>
          <a:xfrm>
            <a:off x="5966121" y="2613288"/>
            <a:ext cx="23055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2" name="Google Shape;492;p46"/>
          <p:cNvSpPr txBox="1"/>
          <p:nvPr>
            <p:ph idx="5" type="subTitle"/>
          </p:nvPr>
        </p:nvSpPr>
        <p:spPr>
          <a:xfrm>
            <a:off x="5966125" y="2979000"/>
            <a:ext cx="2305500" cy="93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3" name="Google Shape;493;p46"/>
          <p:cNvSpPr txBox="1"/>
          <p:nvPr>
            <p:ph hasCustomPrompt="1" idx="6" type="title"/>
          </p:nvPr>
        </p:nvSpPr>
        <p:spPr>
          <a:xfrm>
            <a:off x="1407025" y="1529650"/>
            <a:ext cx="1230300" cy="435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4" name="Google Shape;494;p46"/>
          <p:cNvSpPr txBox="1"/>
          <p:nvPr>
            <p:ph hasCustomPrompt="1" idx="7" type="title"/>
          </p:nvPr>
        </p:nvSpPr>
        <p:spPr>
          <a:xfrm>
            <a:off x="3957087" y="1524925"/>
            <a:ext cx="1230300" cy="435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5" name="Google Shape;495;p46"/>
          <p:cNvSpPr txBox="1"/>
          <p:nvPr>
            <p:ph hasCustomPrompt="1" idx="8" type="title"/>
          </p:nvPr>
        </p:nvSpPr>
        <p:spPr>
          <a:xfrm>
            <a:off x="6506727" y="1529650"/>
            <a:ext cx="1230300" cy="435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496" name="Shape 496"/>
        <p:cNvGrpSpPr/>
        <p:nvPr/>
      </p:nvGrpSpPr>
      <p:grpSpPr>
        <a:xfrm>
          <a:off x="0" y="0"/>
          <a:ext cx="0" cy="0"/>
          <a:chOff x="0" y="0"/>
          <a:chExt cx="0" cy="0"/>
        </a:xfrm>
      </p:grpSpPr>
      <p:sp>
        <p:nvSpPr>
          <p:cNvPr id="497" name="Google Shape;497;p47"/>
          <p:cNvSpPr/>
          <p:nvPr/>
        </p:nvSpPr>
        <p:spPr>
          <a:xfrm flipH="1" rot="-813319">
            <a:off x="4432698" y="-342427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7"/>
          <p:cNvSpPr/>
          <p:nvPr/>
        </p:nvSpPr>
        <p:spPr>
          <a:xfrm rot="649785">
            <a:off x="-1816445" y="-7384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7"/>
          <p:cNvSpPr/>
          <p:nvPr/>
        </p:nvSpPr>
        <p:spPr>
          <a:xfrm flipH="1">
            <a:off x="620870" y="2238100"/>
            <a:ext cx="7471673" cy="477180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7"/>
          <p:cNvSpPr/>
          <p:nvPr/>
        </p:nvSpPr>
        <p:spPr>
          <a:xfrm flipH="1" rot="-8823147">
            <a:off x="5804215" y="2808773"/>
            <a:ext cx="5990392" cy="5613180"/>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7"/>
          <p:cNvSpPr/>
          <p:nvPr/>
        </p:nvSpPr>
        <p:spPr>
          <a:xfrm flipH="1" rot="8100000">
            <a:off x="-2522993" y="494176"/>
            <a:ext cx="4935837" cy="3769884"/>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7"/>
          <p:cNvSpPr/>
          <p:nvPr/>
        </p:nvSpPr>
        <p:spPr>
          <a:xfrm flipH="1" rot="-649785">
            <a:off x="3942880" y="44011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7"/>
          <p:cNvSpPr/>
          <p:nvPr/>
        </p:nvSpPr>
        <p:spPr>
          <a:xfrm flipH="1" rot="-2128845">
            <a:off x="-1704639" y="-1767729"/>
            <a:ext cx="7826192" cy="2877892"/>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7"/>
          <p:cNvSpPr txBox="1"/>
          <p:nvPr>
            <p:ph type="title"/>
          </p:nvPr>
        </p:nvSpPr>
        <p:spPr>
          <a:xfrm>
            <a:off x="1276650" y="438900"/>
            <a:ext cx="6590700" cy="1000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05" name="Google Shape;505;p47"/>
          <p:cNvSpPr txBox="1"/>
          <p:nvPr>
            <p:ph idx="1" type="subTitle"/>
          </p:nvPr>
        </p:nvSpPr>
        <p:spPr>
          <a:xfrm>
            <a:off x="2854650" y="1652972"/>
            <a:ext cx="3434700" cy="1000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06" name="Google Shape;506;p47"/>
          <p:cNvSpPr/>
          <p:nvPr/>
        </p:nvSpPr>
        <p:spPr>
          <a:xfrm flipH="1" rot="9555807">
            <a:off x="7660042" y="2297294"/>
            <a:ext cx="7826096" cy="287785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7"/>
          <p:cNvSpPr txBox="1"/>
          <p:nvPr/>
        </p:nvSpPr>
        <p:spPr>
          <a:xfrm>
            <a:off x="1672100" y="3967300"/>
            <a:ext cx="5806800" cy="369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Manrope"/>
                <a:ea typeface="Manrope"/>
                <a:cs typeface="Manrope"/>
                <a:sym typeface="Manrope"/>
              </a:rPr>
              <a:t>CREDITS: This presentation template was created by </a:t>
            </a:r>
            <a:r>
              <a:rPr b="1" lang="en">
                <a:solidFill>
                  <a:schemeClr val="dk1"/>
                </a:solidFill>
                <a:uFill>
                  <a:noFill/>
                </a:uFill>
                <a:latin typeface="Manrope"/>
                <a:ea typeface="Manrope"/>
                <a:cs typeface="Manrope"/>
                <a:sym typeface="Manrope"/>
                <a:hlinkClick r:id="rId2">
                  <a:extLst>
                    <a:ext uri="{A12FA001-AC4F-418D-AE19-62706E023703}">
                      <ahyp:hlinkClr val="tx"/>
                    </a:ext>
                  </a:extLst>
                </a:hlinkClick>
              </a:rPr>
              <a:t>Slidesgo</a:t>
            </a:r>
            <a:r>
              <a:rPr lang="en">
                <a:solidFill>
                  <a:schemeClr val="dk1"/>
                </a:solidFill>
                <a:latin typeface="Manrope"/>
                <a:ea typeface="Manrope"/>
                <a:cs typeface="Manrope"/>
                <a:sym typeface="Manrope"/>
              </a:rPr>
              <a:t>, and includes icons by</a:t>
            </a:r>
            <a:r>
              <a:rPr b="1" lang="en">
                <a:solidFill>
                  <a:schemeClr val="dk1"/>
                </a:solidFill>
                <a:latin typeface="Manrope"/>
                <a:ea typeface="Manrope"/>
                <a:cs typeface="Manrope"/>
                <a:sym typeface="Manrope"/>
              </a:rPr>
              <a:t> </a:t>
            </a:r>
            <a:r>
              <a:rPr b="1" lang="en">
                <a:solidFill>
                  <a:schemeClr val="dk1"/>
                </a:solidFill>
                <a:uFill>
                  <a:noFill/>
                </a:uFill>
                <a:latin typeface="Manrope"/>
                <a:ea typeface="Manrope"/>
                <a:cs typeface="Manrope"/>
                <a:sym typeface="Manrope"/>
                <a:hlinkClick r:id="rId3">
                  <a:extLst>
                    <a:ext uri="{A12FA001-AC4F-418D-AE19-62706E023703}">
                      <ahyp:hlinkClr val="tx"/>
                    </a:ext>
                  </a:extLst>
                </a:hlinkClick>
              </a:rPr>
              <a:t>Flaticon</a:t>
            </a:r>
            <a:r>
              <a:rPr lang="en">
                <a:solidFill>
                  <a:schemeClr val="dk1"/>
                </a:solidFill>
                <a:latin typeface="Manrope"/>
                <a:ea typeface="Manrope"/>
                <a:cs typeface="Manrope"/>
                <a:sym typeface="Manrope"/>
              </a:rPr>
              <a:t>, and infographics &amp; images by</a:t>
            </a:r>
            <a:r>
              <a:rPr b="1" lang="en">
                <a:solidFill>
                  <a:schemeClr val="dk1"/>
                </a:solidFill>
                <a:latin typeface="Manrope"/>
                <a:ea typeface="Manrope"/>
                <a:cs typeface="Manrope"/>
                <a:sym typeface="Manrope"/>
              </a:rPr>
              <a:t> </a:t>
            </a:r>
            <a:r>
              <a:rPr b="1" lang="en">
                <a:solidFill>
                  <a:schemeClr val="dk1"/>
                </a:solidFill>
                <a:uFill>
                  <a:noFill/>
                </a:uFill>
                <a:latin typeface="Manrope"/>
                <a:ea typeface="Manrope"/>
                <a:cs typeface="Manrope"/>
                <a:sym typeface="Manrope"/>
                <a:hlinkClick r:id="rId4">
                  <a:extLst>
                    <a:ext uri="{A12FA001-AC4F-418D-AE19-62706E023703}">
                      <ahyp:hlinkClr val="tx"/>
                    </a:ext>
                  </a:extLst>
                </a:hlinkClick>
              </a:rPr>
              <a:t>Freepik</a:t>
            </a:r>
            <a:endParaRPr b="1">
              <a:solidFill>
                <a:schemeClr val="dk1"/>
              </a:solidFill>
              <a:latin typeface="Manrope"/>
              <a:ea typeface="Manrope"/>
              <a:cs typeface="Manrope"/>
              <a:sym typeface="Manrope"/>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08" name="Shape 508"/>
        <p:cNvGrpSpPr/>
        <p:nvPr/>
      </p:nvGrpSpPr>
      <p:grpSpPr>
        <a:xfrm>
          <a:off x="0" y="0"/>
          <a:ext cx="0" cy="0"/>
          <a:chOff x="0" y="0"/>
          <a:chExt cx="0" cy="0"/>
        </a:xfrm>
      </p:grpSpPr>
      <p:sp>
        <p:nvSpPr>
          <p:cNvPr id="509" name="Google Shape;509;p48"/>
          <p:cNvSpPr/>
          <p:nvPr/>
        </p:nvSpPr>
        <p:spPr>
          <a:xfrm rot="-10285629">
            <a:off x="4140874" y="-2015123"/>
            <a:ext cx="9471588" cy="6049060"/>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8"/>
          <p:cNvSpPr/>
          <p:nvPr/>
        </p:nvSpPr>
        <p:spPr>
          <a:xfrm flipH="1">
            <a:off x="6818628" y="2586663"/>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8"/>
          <p:cNvSpPr/>
          <p:nvPr/>
        </p:nvSpPr>
        <p:spPr>
          <a:xfrm flipH="1" rot="9748587">
            <a:off x="5601527" y="2021265"/>
            <a:ext cx="8200944" cy="301569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8"/>
          <p:cNvSpPr/>
          <p:nvPr/>
        </p:nvSpPr>
        <p:spPr>
          <a:xfrm flipH="1" rot="4102346">
            <a:off x="-2270967" y="3805847"/>
            <a:ext cx="9416338" cy="601377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8"/>
          <p:cNvSpPr/>
          <p:nvPr/>
        </p:nvSpPr>
        <p:spPr>
          <a:xfrm rot="813319">
            <a:off x="-3580677" y="-14257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8"/>
          <p:cNvSpPr/>
          <p:nvPr/>
        </p:nvSpPr>
        <p:spPr>
          <a:xfrm>
            <a:off x="3065327" y="-42009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15" name="Shape 515"/>
        <p:cNvGrpSpPr/>
        <p:nvPr/>
      </p:nvGrpSpPr>
      <p:grpSpPr>
        <a:xfrm>
          <a:off x="0" y="0"/>
          <a:ext cx="0" cy="0"/>
          <a:chOff x="0" y="0"/>
          <a:chExt cx="0" cy="0"/>
        </a:xfrm>
      </p:grpSpPr>
      <p:sp>
        <p:nvSpPr>
          <p:cNvPr id="516" name="Google Shape;516;p49"/>
          <p:cNvSpPr/>
          <p:nvPr/>
        </p:nvSpPr>
        <p:spPr>
          <a:xfrm flipH="1" rot="4102360">
            <a:off x="-2512533" y="4030635"/>
            <a:ext cx="7471578" cy="477174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9"/>
          <p:cNvSpPr/>
          <p:nvPr/>
        </p:nvSpPr>
        <p:spPr>
          <a:xfrm rot="813319">
            <a:off x="-4129602" y="-17370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66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9"/>
          <p:cNvSpPr/>
          <p:nvPr/>
        </p:nvSpPr>
        <p:spPr>
          <a:xfrm flipH="1" rot="3394465">
            <a:off x="5593334" y="21714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9"/>
          <p:cNvSpPr/>
          <p:nvPr/>
        </p:nvSpPr>
        <p:spPr>
          <a:xfrm rot="-10285603">
            <a:off x="6336471" y="-2917283"/>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9"/>
          <p:cNvSpPr/>
          <p:nvPr/>
        </p:nvSpPr>
        <p:spPr>
          <a:xfrm rot="-2238616">
            <a:off x="-4635728" y="470344"/>
            <a:ext cx="7826078" cy="2877850"/>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36">
    <p:spTree>
      <p:nvGrpSpPr>
        <p:cNvPr id="521" name="Shape 521"/>
        <p:cNvGrpSpPr/>
        <p:nvPr/>
      </p:nvGrpSpPr>
      <p:grpSpPr>
        <a:xfrm>
          <a:off x="0" y="0"/>
          <a:ext cx="0" cy="0"/>
          <a:chOff x="0" y="0"/>
          <a:chExt cx="0" cy="0"/>
        </a:xfrm>
      </p:grpSpPr>
      <p:sp>
        <p:nvSpPr>
          <p:cNvPr id="522" name="Google Shape;522;p50"/>
          <p:cNvSpPr/>
          <p:nvPr/>
        </p:nvSpPr>
        <p:spPr>
          <a:xfrm rot="813319">
            <a:off x="-1121291" y="-342427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0"/>
          <p:cNvSpPr/>
          <p:nvPr/>
        </p:nvSpPr>
        <p:spPr>
          <a:xfrm flipH="1" rot="-649785">
            <a:off x="6971064" y="-7384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0"/>
          <p:cNvSpPr/>
          <p:nvPr/>
        </p:nvSpPr>
        <p:spPr>
          <a:xfrm>
            <a:off x="1620973" y="2238100"/>
            <a:ext cx="7471673" cy="477180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0"/>
          <p:cNvSpPr/>
          <p:nvPr/>
        </p:nvSpPr>
        <p:spPr>
          <a:xfrm rot="8823147">
            <a:off x="-2081090" y="2808773"/>
            <a:ext cx="5990392" cy="5613180"/>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0"/>
          <p:cNvSpPr/>
          <p:nvPr/>
        </p:nvSpPr>
        <p:spPr>
          <a:xfrm rot="-8100000">
            <a:off x="7300672" y="494176"/>
            <a:ext cx="4935837" cy="3769884"/>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0"/>
          <p:cNvSpPr/>
          <p:nvPr/>
        </p:nvSpPr>
        <p:spPr>
          <a:xfrm rot="649785">
            <a:off x="1211739" y="44011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0"/>
          <p:cNvSpPr/>
          <p:nvPr/>
        </p:nvSpPr>
        <p:spPr>
          <a:xfrm rot="2128845">
            <a:off x="3591964" y="-1767729"/>
            <a:ext cx="7826192" cy="2877892"/>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0"/>
          <p:cNvSpPr/>
          <p:nvPr/>
        </p:nvSpPr>
        <p:spPr>
          <a:xfrm rot="-9555807">
            <a:off x="-5772621" y="2297294"/>
            <a:ext cx="7826096" cy="287785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sp>
        <p:nvSpPr>
          <p:cNvPr id="49" name="Google Shape;49;p6"/>
          <p:cNvSpPr/>
          <p:nvPr/>
        </p:nvSpPr>
        <p:spPr>
          <a:xfrm flipH="1" rot="3394465">
            <a:off x="3077084" y="34332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p:nvPr/>
        </p:nvSpPr>
        <p:spPr>
          <a:xfrm>
            <a:off x="5867027" y="-12434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rot="3952094">
            <a:off x="4978836" y="-32116"/>
            <a:ext cx="7826127" cy="287786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flipH="1" rot="-649760">
            <a:off x="7075142" y="-713258"/>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rot="813319">
            <a:off x="-2477752" y="-30743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p:nvPr/>
        </p:nvSpPr>
        <p:spPr>
          <a:xfrm rot="-10285603">
            <a:off x="-4701904" y="3752842"/>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rot="-7426355">
            <a:off x="-5557542" y="1132830"/>
            <a:ext cx="7826046" cy="287783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txBox="1"/>
          <p:nvPr>
            <p:ph type="title"/>
          </p:nvPr>
        </p:nvSpPr>
        <p:spPr>
          <a:xfrm flipH="1">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7">
    <p:spTree>
      <p:nvGrpSpPr>
        <p:cNvPr id="530" name="Shape 530"/>
        <p:cNvGrpSpPr/>
        <p:nvPr/>
      </p:nvGrpSpPr>
      <p:grpSpPr>
        <a:xfrm>
          <a:off x="0" y="0"/>
          <a:ext cx="0" cy="0"/>
          <a:chOff x="0" y="0"/>
          <a:chExt cx="0" cy="0"/>
        </a:xfrm>
      </p:grpSpPr>
      <p:sp>
        <p:nvSpPr>
          <p:cNvPr id="531" name="Google Shape;531;p51"/>
          <p:cNvSpPr/>
          <p:nvPr/>
        </p:nvSpPr>
        <p:spPr>
          <a:xfrm flipH="1" rot="-7405535">
            <a:off x="-3234670" y="-3952493"/>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1"/>
          <p:cNvSpPr/>
          <p:nvPr/>
        </p:nvSpPr>
        <p:spPr>
          <a:xfrm rot="10800000">
            <a:off x="-4386762" y="886054"/>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1"/>
          <p:cNvSpPr/>
          <p:nvPr/>
        </p:nvSpPr>
        <p:spPr>
          <a:xfrm rot="-6847906">
            <a:off x="-4259206" y="2193197"/>
            <a:ext cx="7826127" cy="287786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1"/>
          <p:cNvSpPr/>
          <p:nvPr/>
        </p:nvSpPr>
        <p:spPr>
          <a:xfrm flipH="1" rot="10150240">
            <a:off x="-3503869" y="4261834"/>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1"/>
          <p:cNvSpPr/>
          <p:nvPr/>
        </p:nvSpPr>
        <p:spPr>
          <a:xfrm rot="-9986681">
            <a:off x="4621400" y="2424119"/>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1"/>
          <p:cNvSpPr/>
          <p:nvPr/>
        </p:nvSpPr>
        <p:spPr>
          <a:xfrm rot="514397">
            <a:off x="5775901" y="-3485758"/>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1"/>
          <p:cNvSpPr/>
          <p:nvPr/>
        </p:nvSpPr>
        <p:spPr>
          <a:xfrm rot="3373645">
            <a:off x="6277252" y="1028280"/>
            <a:ext cx="7826046" cy="287783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 name="Shape 57"/>
        <p:cNvGrpSpPr/>
        <p:nvPr/>
      </p:nvGrpSpPr>
      <p:grpSpPr>
        <a:xfrm>
          <a:off x="0" y="0"/>
          <a:ext cx="0" cy="0"/>
          <a:chOff x="0" y="0"/>
          <a:chExt cx="0" cy="0"/>
        </a:xfrm>
      </p:grpSpPr>
      <p:sp>
        <p:nvSpPr>
          <p:cNvPr id="58" name="Google Shape;58;p7"/>
          <p:cNvSpPr/>
          <p:nvPr/>
        </p:nvSpPr>
        <p:spPr>
          <a:xfrm flipH="1" rot="3394465">
            <a:off x="5041484" y="22860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rot="-10285603">
            <a:off x="7150321" y="-2266383"/>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flipH="1" rot="955394">
            <a:off x="1460861" y="-2197712"/>
            <a:ext cx="7826028" cy="2877832"/>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txBox="1"/>
          <p:nvPr>
            <p:ph idx="1" type="body"/>
          </p:nvPr>
        </p:nvSpPr>
        <p:spPr>
          <a:xfrm>
            <a:off x="4572000" y="1369325"/>
            <a:ext cx="3850500" cy="33327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400"/>
            </a:lvl1pPr>
            <a:lvl2pPr indent="-330200" lvl="1" marL="914400" rtl="0">
              <a:lnSpc>
                <a:spcPct val="100000"/>
              </a:lnSpc>
              <a:spcBef>
                <a:spcPts val="0"/>
              </a:spcBef>
              <a:spcAft>
                <a:spcPts val="0"/>
              </a:spcAft>
              <a:buSzPts val="1600"/>
              <a:buFont typeface="Nunito Light"/>
              <a:buChar char="○"/>
              <a:defRPr/>
            </a:lvl2pPr>
            <a:lvl3pPr indent="-323850" lvl="2" marL="1371600" rtl="0">
              <a:lnSpc>
                <a:spcPct val="100000"/>
              </a:lnSpc>
              <a:spcBef>
                <a:spcPts val="1600"/>
              </a:spcBef>
              <a:spcAft>
                <a:spcPts val="0"/>
              </a:spcAft>
              <a:buSzPts val="1500"/>
              <a:buFont typeface="Nunito Light"/>
              <a:buChar char="■"/>
              <a:defRPr/>
            </a:lvl3pPr>
            <a:lvl4pPr indent="-323850" lvl="3" marL="1828800" rtl="0">
              <a:lnSpc>
                <a:spcPct val="100000"/>
              </a:lnSpc>
              <a:spcBef>
                <a:spcPts val="1600"/>
              </a:spcBef>
              <a:spcAft>
                <a:spcPts val="0"/>
              </a:spcAft>
              <a:buSzPts val="1500"/>
              <a:buFont typeface="Nunito Light"/>
              <a:buChar char="●"/>
              <a:defRPr/>
            </a:lvl4pPr>
            <a:lvl5pPr indent="-330200" lvl="4" marL="2286000" rtl="0">
              <a:lnSpc>
                <a:spcPct val="100000"/>
              </a:lnSpc>
              <a:spcBef>
                <a:spcPts val="1600"/>
              </a:spcBef>
              <a:spcAft>
                <a:spcPts val="0"/>
              </a:spcAft>
              <a:buSzPts val="1600"/>
              <a:buFont typeface="Nunito Light"/>
              <a:buChar char="○"/>
              <a:defRPr/>
            </a:lvl5pPr>
            <a:lvl6pPr indent="-330200" lvl="5" marL="2743200" rtl="0">
              <a:lnSpc>
                <a:spcPct val="100000"/>
              </a:lnSpc>
              <a:spcBef>
                <a:spcPts val="1600"/>
              </a:spcBef>
              <a:spcAft>
                <a:spcPts val="0"/>
              </a:spcAft>
              <a:buSzPts val="1600"/>
              <a:buFont typeface="Nunito Light"/>
              <a:buChar char="■"/>
              <a:defRPr/>
            </a:lvl6pPr>
            <a:lvl7pPr indent="-311150" lvl="6" marL="3200400" rtl="0">
              <a:lnSpc>
                <a:spcPct val="100000"/>
              </a:lnSpc>
              <a:spcBef>
                <a:spcPts val="1600"/>
              </a:spcBef>
              <a:spcAft>
                <a:spcPts val="0"/>
              </a:spcAft>
              <a:buSzPts val="1300"/>
              <a:buFont typeface="Nunito Light"/>
              <a:buChar char="●"/>
              <a:defRPr/>
            </a:lvl7pPr>
            <a:lvl8pPr indent="-311150" lvl="7" marL="3657600" rtl="0">
              <a:lnSpc>
                <a:spcPct val="100000"/>
              </a:lnSpc>
              <a:spcBef>
                <a:spcPts val="1600"/>
              </a:spcBef>
              <a:spcAft>
                <a:spcPts val="0"/>
              </a:spcAft>
              <a:buSzPts val="1300"/>
              <a:buFont typeface="Nunito Light"/>
              <a:buChar char="○"/>
              <a:defRPr/>
            </a:lvl8pPr>
            <a:lvl9pPr indent="-330200" lvl="8" marL="4114800" rtl="0">
              <a:lnSpc>
                <a:spcPct val="100000"/>
              </a:lnSpc>
              <a:spcBef>
                <a:spcPts val="1600"/>
              </a:spcBef>
              <a:spcAft>
                <a:spcPts val="1600"/>
              </a:spcAft>
              <a:buSzPts val="1600"/>
              <a:buFont typeface="Nunito Light"/>
              <a:buChar char="■"/>
              <a:defRPr/>
            </a:lvl9pPr>
          </a:lstStyle>
          <a:p/>
        </p:txBody>
      </p:sp>
      <p:sp>
        <p:nvSpPr>
          <p:cNvPr id="62" name="Google Shape;62;p7"/>
          <p:cNvSpPr txBox="1"/>
          <p:nvPr>
            <p:ph type="title"/>
          </p:nvPr>
        </p:nvSpPr>
        <p:spPr>
          <a:xfrm>
            <a:off x="719925" y="437700"/>
            <a:ext cx="7704000" cy="657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800"/>
              <a:buNone/>
              <a:defRPr sz="3000">
                <a:latin typeface="Kulim Park"/>
                <a:ea typeface="Kulim Park"/>
                <a:cs typeface="Kulim Park"/>
                <a:sym typeface="Kulim Par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3" name="Shape 63"/>
        <p:cNvGrpSpPr/>
        <p:nvPr/>
      </p:nvGrpSpPr>
      <p:grpSpPr>
        <a:xfrm>
          <a:off x="0" y="0"/>
          <a:ext cx="0" cy="0"/>
          <a:chOff x="0" y="0"/>
          <a:chExt cx="0" cy="0"/>
        </a:xfrm>
      </p:grpSpPr>
      <p:sp>
        <p:nvSpPr>
          <p:cNvPr id="64" name="Google Shape;64;p8"/>
          <p:cNvSpPr/>
          <p:nvPr/>
        </p:nvSpPr>
        <p:spPr>
          <a:xfrm flipH="1" rot="-813319">
            <a:off x="4432698" y="-342427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8"/>
          <p:cNvSpPr/>
          <p:nvPr/>
        </p:nvSpPr>
        <p:spPr>
          <a:xfrm rot="649785">
            <a:off x="-1816445" y="-7384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p:nvPr/>
        </p:nvSpPr>
        <p:spPr>
          <a:xfrm flipH="1">
            <a:off x="620870" y="2238100"/>
            <a:ext cx="7471673" cy="477180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flipH="1" rot="-8823147">
            <a:off x="5492915" y="2808773"/>
            <a:ext cx="5990392" cy="5613180"/>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335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flipH="1">
            <a:off x="-2254122" y="-142500"/>
            <a:ext cx="4935815" cy="3769836"/>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flipH="1" rot="-649785">
            <a:off x="3942880" y="4401125"/>
            <a:ext cx="4558897" cy="1365861"/>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rgbClr val="AC9078">
              <a:alpha val="12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flipH="1" rot="-1244193">
            <a:off x="-2695083" y="-777268"/>
            <a:ext cx="7826096" cy="287785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flipH="1" rot="9555807">
            <a:off x="7511217" y="2297294"/>
            <a:ext cx="7826096" cy="287785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txBox="1"/>
          <p:nvPr>
            <p:ph type="title"/>
          </p:nvPr>
        </p:nvSpPr>
        <p:spPr>
          <a:xfrm>
            <a:off x="1796850" y="1301800"/>
            <a:ext cx="5550300" cy="25398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9"/>
          <p:cNvSpPr/>
          <p:nvPr/>
        </p:nvSpPr>
        <p:spPr>
          <a:xfrm rot="813319">
            <a:off x="-2477752" y="-30743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9"/>
          <p:cNvSpPr/>
          <p:nvPr/>
        </p:nvSpPr>
        <p:spPr>
          <a:xfrm flipH="1" rot="3394465">
            <a:off x="3077084" y="34332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9"/>
          <p:cNvSpPr/>
          <p:nvPr/>
        </p:nvSpPr>
        <p:spPr>
          <a:xfrm>
            <a:off x="5867027" y="-1243497"/>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4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p:nvPr/>
        </p:nvSpPr>
        <p:spPr>
          <a:xfrm rot="3406877">
            <a:off x="3098060" y="-32126"/>
            <a:ext cx="7826090" cy="2877855"/>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9"/>
          <p:cNvSpPr/>
          <p:nvPr/>
        </p:nvSpPr>
        <p:spPr>
          <a:xfrm flipH="1" rot="-649760">
            <a:off x="7075142" y="-713258"/>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9"/>
          <p:cNvSpPr/>
          <p:nvPr/>
        </p:nvSpPr>
        <p:spPr>
          <a:xfrm rot="-10285603">
            <a:off x="-4701904" y="3752842"/>
            <a:ext cx="7471761" cy="4771864"/>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7426355">
            <a:off x="-5557542" y="1132830"/>
            <a:ext cx="7826046" cy="287783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txBox="1"/>
          <p:nvPr>
            <p:ph type="title"/>
          </p:nvPr>
        </p:nvSpPr>
        <p:spPr>
          <a:xfrm>
            <a:off x="723300" y="1383125"/>
            <a:ext cx="4510500" cy="92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800"/>
              <a:buNone/>
              <a:defRPr sz="50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 name="Google Shape;82;p9"/>
          <p:cNvSpPr txBox="1"/>
          <p:nvPr>
            <p:ph idx="1" type="subTitle"/>
          </p:nvPr>
        </p:nvSpPr>
        <p:spPr>
          <a:xfrm>
            <a:off x="723300" y="2328475"/>
            <a:ext cx="4359900" cy="143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atin typeface="Manrope"/>
                <a:ea typeface="Manrope"/>
                <a:cs typeface="Manrope"/>
                <a:sym typeface="Manrop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3" name="Shape 83"/>
        <p:cNvGrpSpPr/>
        <p:nvPr/>
      </p:nvGrpSpPr>
      <p:grpSpPr>
        <a:xfrm>
          <a:off x="0" y="0"/>
          <a:ext cx="0" cy="0"/>
          <a:chOff x="0" y="0"/>
          <a:chExt cx="0" cy="0"/>
        </a:xfrm>
      </p:grpSpPr>
      <p:sp>
        <p:nvSpPr>
          <p:cNvPr id="84" name="Google Shape;84;p10"/>
          <p:cNvSpPr/>
          <p:nvPr>
            <p:ph idx="2" type="pic"/>
          </p:nvPr>
        </p:nvSpPr>
        <p:spPr>
          <a:xfrm>
            <a:off x="0" y="0"/>
            <a:ext cx="9144000" cy="5143500"/>
          </a:xfrm>
          <a:prstGeom prst="rect">
            <a:avLst/>
          </a:prstGeom>
          <a:noFill/>
          <a:ln>
            <a:noFill/>
          </a:ln>
        </p:spPr>
      </p:sp>
      <p:sp>
        <p:nvSpPr>
          <p:cNvPr id="85" name="Google Shape;85;p10"/>
          <p:cNvSpPr txBox="1"/>
          <p:nvPr>
            <p:ph type="title"/>
          </p:nvPr>
        </p:nvSpPr>
        <p:spPr>
          <a:xfrm>
            <a:off x="723300" y="1315950"/>
            <a:ext cx="2771700" cy="2511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sz="36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theme" Target="../theme/theme2.xml"/><Relationship Id="rId50" Type="http://schemas.openxmlformats.org/officeDocument/2006/relationships/slideLayout" Target="../slideLayouts/slideLayout5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1075" y="438900"/>
            <a:ext cx="76986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2800"/>
              <a:buFont typeface="Kulim Park"/>
              <a:buNone/>
              <a:defRPr sz="2800">
                <a:solidFill>
                  <a:schemeClr val="dk1"/>
                </a:solidFill>
                <a:latin typeface="Kulim Park"/>
                <a:ea typeface="Kulim Park"/>
                <a:cs typeface="Kulim Park"/>
                <a:sym typeface="Kulim Park"/>
              </a:defRPr>
            </a:lvl1pPr>
            <a:lvl2pPr lvl="1"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2pPr>
            <a:lvl3pPr lvl="2"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3pPr>
            <a:lvl4pPr lvl="3"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4pPr>
            <a:lvl5pPr lvl="4"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5pPr>
            <a:lvl6pPr lvl="5"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6pPr>
            <a:lvl7pPr lvl="6"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7pPr>
            <a:lvl8pPr lvl="7"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8pPr>
            <a:lvl9pPr lvl="8" rtl="0">
              <a:spcBef>
                <a:spcPts val="0"/>
              </a:spcBef>
              <a:spcAft>
                <a:spcPts val="0"/>
              </a:spcAft>
              <a:buClr>
                <a:schemeClr val="dk1"/>
              </a:buClr>
              <a:buSzPts val="3500"/>
              <a:buFont typeface="Kulim Park"/>
              <a:buNone/>
              <a:defRPr sz="3500">
                <a:solidFill>
                  <a:schemeClr val="dk1"/>
                </a:solidFill>
                <a:latin typeface="Kulim Park"/>
                <a:ea typeface="Kulim Park"/>
                <a:cs typeface="Kulim Park"/>
                <a:sym typeface="Kulim Park"/>
              </a:defRPr>
            </a:lvl9pPr>
          </a:lstStyle>
          <a:p/>
        </p:txBody>
      </p:sp>
      <p:sp>
        <p:nvSpPr>
          <p:cNvPr id="7" name="Google Shape;7;p1"/>
          <p:cNvSpPr txBox="1"/>
          <p:nvPr>
            <p:ph idx="1" type="body"/>
          </p:nvPr>
        </p:nvSpPr>
        <p:spPr>
          <a:xfrm>
            <a:off x="721075" y="1351868"/>
            <a:ext cx="7701900" cy="32475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1pPr>
            <a:lvl2pPr indent="-330200" lvl="1" marL="9144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2pPr>
            <a:lvl3pPr indent="-330200" lvl="2" marL="13716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3pPr>
            <a:lvl4pPr indent="-330200" lvl="3" marL="18288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4pPr>
            <a:lvl5pPr indent="-330200" lvl="4" marL="22860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5pPr>
            <a:lvl6pPr indent="-330200" lvl="5" marL="27432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6pPr>
            <a:lvl7pPr indent="-330200" lvl="6" marL="32004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7pPr>
            <a:lvl8pPr indent="-330200" lvl="7" marL="36576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8pPr>
            <a:lvl9pPr indent="-330200" lvl="8" marL="4114800">
              <a:lnSpc>
                <a:spcPct val="100000"/>
              </a:lnSpc>
              <a:spcBef>
                <a:spcPts val="0"/>
              </a:spcBef>
              <a:spcAft>
                <a:spcPts val="0"/>
              </a:spcAft>
              <a:buClr>
                <a:schemeClr val="dk1"/>
              </a:buClr>
              <a:buSzPts val="1600"/>
              <a:buFont typeface="Manrope"/>
              <a:buChar char="■"/>
              <a:defRPr sz="1600">
                <a:solidFill>
                  <a:schemeClr val="dk1"/>
                </a:solidFill>
                <a:latin typeface="Manrope"/>
                <a:ea typeface="Manrope"/>
                <a:cs typeface="Manrope"/>
                <a:sym typeface="Manrop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52"/>
          <p:cNvSpPr txBox="1"/>
          <p:nvPr>
            <p:ph type="ctrTitle"/>
          </p:nvPr>
        </p:nvSpPr>
        <p:spPr>
          <a:xfrm>
            <a:off x="723150" y="894025"/>
            <a:ext cx="7697700" cy="263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600"/>
              <a:t>Decoding Stock Market</a:t>
            </a:r>
            <a:endParaRPr sz="4600"/>
          </a:p>
          <a:p>
            <a:pPr indent="0" lvl="0" marL="0" rtl="0" algn="ctr">
              <a:spcBef>
                <a:spcPts val="0"/>
              </a:spcBef>
              <a:spcAft>
                <a:spcPts val="0"/>
              </a:spcAft>
              <a:buNone/>
            </a:pPr>
            <a:r>
              <a:rPr lang="en"/>
              <a:t>    </a:t>
            </a:r>
            <a:r>
              <a:rPr lang="en" sz="2800">
                <a:latin typeface="Kulim Park"/>
                <a:ea typeface="Kulim Park"/>
                <a:cs typeface="Kulim Park"/>
                <a:sym typeface="Kulim Park"/>
              </a:rPr>
              <a:t>Leveraging NLP to Analyze 24+ Years of News Data For Stock Market Movement Prediction</a:t>
            </a:r>
            <a:endParaRPr sz="2800">
              <a:latin typeface="Kulim Park"/>
              <a:ea typeface="Kulim Park"/>
              <a:cs typeface="Kulim Park"/>
              <a:sym typeface="Kulim Park"/>
            </a:endParaRPr>
          </a:p>
          <a:p>
            <a:pPr indent="0" lvl="0" marL="0" rtl="0" algn="ctr">
              <a:spcBef>
                <a:spcPts val="0"/>
              </a:spcBef>
              <a:spcAft>
                <a:spcPts val="0"/>
              </a:spcAft>
              <a:buNone/>
            </a:pPr>
            <a:r>
              <a:t/>
            </a:r>
            <a:endParaRPr sz="3600">
              <a:latin typeface="Kulim Park"/>
              <a:ea typeface="Kulim Park"/>
              <a:cs typeface="Kulim Park"/>
              <a:sym typeface="Kulim Park"/>
            </a:endParaRPr>
          </a:p>
        </p:txBody>
      </p:sp>
      <p:sp>
        <p:nvSpPr>
          <p:cNvPr id="543" name="Google Shape;543;p52"/>
          <p:cNvSpPr txBox="1"/>
          <p:nvPr>
            <p:ph idx="1" type="subTitle"/>
          </p:nvPr>
        </p:nvSpPr>
        <p:spPr>
          <a:xfrm>
            <a:off x="1962750" y="3702875"/>
            <a:ext cx="5218500" cy="381900"/>
          </a:xfrm>
          <a:prstGeom prst="rect">
            <a:avLst/>
          </a:prstGeom>
        </p:spPr>
        <p:txBody>
          <a:bodyPr anchorCtr="0" anchor="ctr" bIns="91425" lIns="91425" spcFirstLastPara="1" rIns="91425" wrap="square" tIns="91425">
            <a:noAutofit/>
          </a:bodyPr>
          <a:lstStyle/>
          <a:p>
            <a:pPr indent="0" lvl="0" marL="0" rtl="0" algn="ctr">
              <a:lnSpc>
                <a:spcPct val="107000"/>
              </a:lnSpc>
              <a:spcBef>
                <a:spcPts val="0"/>
              </a:spcBef>
              <a:spcAft>
                <a:spcPts val="0"/>
              </a:spcAft>
              <a:buNone/>
            </a:pPr>
            <a:r>
              <a:rPr b="1" lang="en" sz="2000">
                <a:solidFill>
                  <a:schemeClr val="lt1"/>
                </a:solidFill>
                <a:latin typeface="Kulim Park"/>
                <a:ea typeface="Kulim Park"/>
                <a:cs typeface="Kulim Park"/>
                <a:sym typeface="Kulim Park"/>
              </a:rPr>
              <a:t>Group - 4</a:t>
            </a:r>
            <a:endParaRPr b="1" sz="2000">
              <a:solidFill>
                <a:schemeClr val="lt1"/>
              </a:solidFill>
              <a:latin typeface="Kulim Park"/>
              <a:ea typeface="Kulim Park"/>
              <a:cs typeface="Kulim Park"/>
              <a:sym typeface="Kulim Park"/>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cxnSp>
        <p:nvCxnSpPr>
          <p:cNvPr id="645" name="Google Shape;645;p61"/>
          <p:cNvCxnSpPr>
            <a:stCxn id="646" idx="2"/>
            <a:endCxn id="647" idx="0"/>
          </p:cNvCxnSpPr>
          <p:nvPr/>
        </p:nvCxnSpPr>
        <p:spPr>
          <a:xfrm flipH="1" rot="-5400000">
            <a:off x="4840135" y="442650"/>
            <a:ext cx="1512600" cy="3168900"/>
          </a:xfrm>
          <a:prstGeom prst="bentConnector3">
            <a:avLst>
              <a:gd fmla="val 49997" name="adj1"/>
            </a:avLst>
          </a:prstGeom>
          <a:noFill/>
          <a:ln cap="flat" cmpd="sng" w="28575">
            <a:solidFill>
              <a:schemeClr val="dk2"/>
            </a:solidFill>
            <a:prstDash val="solid"/>
            <a:round/>
            <a:headEnd len="med" w="med" type="none"/>
            <a:tailEnd len="med" w="med" type="none"/>
          </a:ln>
        </p:spPr>
      </p:cxnSp>
      <p:sp>
        <p:nvSpPr>
          <p:cNvPr id="648" name="Google Shape;648;p61"/>
          <p:cNvSpPr txBox="1"/>
          <p:nvPr/>
        </p:nvSpPr>
        <p:spPr>
          <a:xfrm>
            <a:off x="177193" y="2687042"/>
            <a:ext cx="2770200" cy="7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Kulim Park"/>
                <a:ea typeface="Kulim Park"/>
                <a:cs typeface="Kulim Park"/>
                <a:sym typeface="Kulim Park"/>
              </a:rPr>
              <a:t>Distil Roberta</a:t>
            </a:r>
            <a:endParaRPr sz="2400">
              <a:solidFill>
                <a:schemeClr val="dk1"/>
              </a:solidFill>
              <a:latin typeface="Kulim Park"/>
              <a:ea typeface="Kulim Park"/>
              <a:cs typeface="Kulim Park"/>
              <a:sym typeface="Kulim Park"/>
            </a:endParaRPr>
          </a:p>
        </p:txBody>
      </p:sp>
      <p:sp>
        <p:nvSpPr>
          <p:cNvPr id="649" name="Google Shape;649;p61"/>
          <p:cNvSpPr txBox="1"/>
          <p:nvPr/>
        </p:nvSpPr>
        <p:spPr>
          <a:xfrm>
            <a:off x="53450" y="3348025"/>
            <a:ext cx="2770200" cy="1185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1"/>
                </a:solidFill>
                <a:latin typeface="Manrope"/>
                <a:ea typeface="Manrope"/>
                <a:cs typeface="Manrope"/>
                <a:sym typeface="Manrope"/>
              </a:rPr>
              <a:t>This model is a fine-tuned version of LLM  distilroberta-base from </a:t>
            </a:r>
            <a:r>
              <a:rPr lang="en" sz="1300">
                <a:solidFill>
                  <a:schemeClr val="dk1"/>
                </a:solidFill>
                <a:latin typeface="Manrope"/>
                <a:ea typeface="Manrope"/>
                <a:cs typeface="Manrope"/>
                <a:sym typeface="Manrope"/>
              </a:rPr>
              <a:t>Hugging Face</a:t>
            </a:r>
            <a:r>
              <a:rPr lang="en" sz="1300">
                <a:solidFill>
                  <a:schemeClr val="dk1"/>
                </a:solidFill>
                <a:latin typeface="Manrope"/>
                <a:ea typeface="Manrope"/>
                <a:cs typeface="Manrope"/>
                <a:sym typeface="Manrope"/>
              </a:rPr>
              <a:t> on the financial_phrasebank dataset.</a:t>
            </a:r>
            <a:endParaRPr sz="1300">
              <a:solidFill>
                <a:schemeClr val="dk1"/>
              </a:solidFill>
              <a:latin typeface="Manrope"/>
              <a:ea typeface="Manrope"/>
              <a:cs typeface="Manrope"/>
              <a:sym typeface="Manrope"/>
            </a:endParaRPr>
          </a:p>
          <a:p>
            <a:pPr indent="0" lvl="0" marL="0" rtl="0" algn="ctr">
              <a:spcBef>
                <a:spcPts val="0"/>
              </a:spcBef>
              <a:spcAft>
                <a:spcPts val="0"/>
              </a:spcAft>
              <a:buNone/>
            </a:pPr>
            <a:r>
              <a:rPr lang="en" sz="1300">
                <a:solidFill>
                  <a:schemeClr val="dk1"/>
                </a:solidFill>
                <a:latin typeface="Manrope"/>
                <a:ea typeface="Manrope"/>
                <a:cs typeface="Manrope"/>
                <a:sym typeface="Manrope"/>
              </a:rPr>
              <a:t> </a:t>
            </a:r>
            <a:endParaRPr sz="1300">
              <a:solidFill>
                <a:schemeClr val="dk1"/>
              </a:solidFill>
              <a:latin typeface="Manrope"/>
              <a:ea typeface="Manrope"/>
              <a:cs typeface="Manrope"/>
              <a:sym typeface="Manrope"/>
            </a:endParaRPr>
          </a:p>
        </p:txBody>
      </p:sp>
      <p:sp>
        <p:nvSpPr>
          <p:cNvPr id="647" name="Google Shape;647;p61"/>
          <p:cNvSpPr txBox="1"/>
          <p:nvPr/>
        </p:nvSpPr>
        <p:spPr>
          <a:xfrm>
            <a:off x="5149425" y="2783300"/>
            <a:ext cx="4063200" cy="5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Kulim Park"/>
                <a:ea typeface="Kulim Park"/>
                <a:cs typeface="Kulim Park"/>
                <a:sym typeface="Kulim Park"/>
              </a:rPr>
              <a:t>Vader </a:t>
            </a:r>
            <a:r>
              <a:rPr lang="en" sz="2400">
                <a:solidFill>
                  <a:schemeClr val="dk1"/>
                </a:solidFill>
                <a:latin typeface="Kulim Park"/>
                <a:ea typeface="Kulim Park"/>
                <a:cs typeface="Kulim Park"/>
                <a:sym typeface="Kulim Park"/>
              </a:rPr>
              <a:t>Sentiment</a:t>
            </a:r>
            <a:r>
              <a:rPr lang="en" sz="2400">
                <a:solidFill>
                  <a:schemeClr val="dk1"/>
                </a:solidFill>
                <a:latin typeface="Kulim Park"/>
                <a:ea typeface="Kulim Park"/>
                <a:cs typeface="Kulim Park"/>
                <a:sym typeface="Kulim Park"/>
              </a:rPr>
              <a:t> Analysis</a:t>
            </a:r>
            <a:endParaRPr sz="2400">
              <a:solidFill>
                <a:schemeClr val="dk1"/>
              </a:solidFill>
              <a:latin typeface="Kulim Park"/>
              <a:ea typeface="Kulim Park"/>
              <a:cs typeface="Kulim Park"/>
              <a:sym typeface="Kulim Park"/>
            </a:endParaRPr>
          </a:p>
        </p:txBody>
      </p:sp>
      <p:sp>
        <p:nvSpPr>
          <p:cNvPr id="650" name="Google Shape;650;p61"/>
          <p:cNvSpPr txBox="1"/>
          <p:nvPr/>
        </p:nvSpPr>
        <p:spPr>
          <a:xfrm>
            <a:off x="5573375" y="3123450"/>
            <a:ext cx="3639300" cy="110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300">
              <a:solidFill>
                <a:schemeClr val="dk1"/>
              </a:solidFill>
              <a:latin typeface="Manrope"/>
              <a:ea typeface="Manrope"/>
              <a:cs typeface="Manrope"/>
              <a:sym typeface="Manrope"/>
            </a:endParaRPr>
          </a:p>
          <a:p>
            <a:pPr indent="0" lvl="0" marL="0" rtl="0" algn="ctr">
              <a:spcBef>
                <a:spcPts val="0"/>
              </a:spcBef>
              <a:spcAft>
                <a:spcPts val="0"/>
              </a:spcAft>
              <a:buNone/>
            </a:pPr>
            <a:r>
              <a:rPr lang="en" sz="1300">
                <a:solidFill>
                  <a:schemeClr val="dk1"/>
                </a:solidFill>
                <a:latin typeface="Manrope"/>
                <a:ea typeface="Manrope"/>
                <a:cs typeface="Manrope"/>
                <a:sym typeface="Manrope"/>
              </a:rPr>
              <a:t>VADER (Valence Aware Dictionary and sEntiment Reasoner) is a lexicon and rule-based sentiment analysis tool that is specifically designed for analyzing sentiments expressed in text.</a:t>
            </a:r>
            <a:endParaRPr sz="1300">
              <a:solidFill>
                <a:schemeClr val="dk1"/>
              </a:solidFill>
              <a:latin typeface="Manrope"/>
              <a:ea typeface="Manrope"/>
              <a:cs typeface="Manrope"/>
              <a:sym typeface="Manrope"/>
            </a:endParaRPr>
          </a:p>
          <a:p>
            <a:pPr indent="0" lvl="0" marL="0" rtl="0" algn="ctr">
              <a:spcBef>
                <a:spcPts val="0"/>
              </a:spcBef>
              <a:spcAft>
                <a:spcPts val="0"/>
              </a:spcAft>
              <a:buNone/>
            </a:pPr>
            <a:r>
              <a:t/>
            </a:r>
            <a:endParaRPr sz="1300">
              <a:solidFill>
                <a:schemeClr val="dk1"/>
              </a:solidFill>
              <a:latin typeface="Manrope"/>
              <a:ea typeface="Manrope"/>
              <a:cs typeface="Manrope"/>
              <a:sym typeface="Manrope"/>
            </a:endParaRPr>
          </a:p>
        </p:txBody>
      </p:sp>
      <p:sp>
        <p:nvSpPr>
          <p:cNvPr id="646" name="Google Shape;646;p61"/>
          <p:cNvSpPr txBox="1"/>
          <p:nvPr/>
        </p:nvSpPr>
        <p:spPr>
          <a:xfrm>
            <a:off x="1980385" y="489000"/>
            <a:ext cx="4063200" cy="7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100">
                <a:solidFill>
                  <a:schemeClr val="lt1"/>
                </a:solidFill>
                <a:latin typeface="Kulim Park"/>
                <a:ea typeface="Kulim Park"/>
                <a:cs typeface="Kulim Park"/>
                <a:sym typeface="Kulim Park"/>
              </a:rPr>
              <a:t>Sentiment Extraction</a:t>
            </a:r>
            <a:endParaRPr sz="3100">
              <a:solidFill>
                <a:schemeClr val="lt1"/>
              </a:solidFill>
              <a:latin typeface="Kulim Park"/>
              <a:ea typeface="Kulim Park"/>
              <a:cs typeface="Kulim Park"/>
              <a:sym typeface="Kulim Park"/>
            </a:endParaRPr>
          </a:p>
        </p:txBody>
      </p:sp>
      <p:cxnSp>
        <p:nvCxnSpPr>
          <p:cNvPr id="651" name="Google Shape;651;p61"/>
          <p:cNvCxnSpPr>
            <a:endCxn id="648" idx="0"/>
          </p:cNvCxnSpPr>
          <p:nvPr/>
        </p:nvCxnSpPr>
        <p:spPr>
          <a:xfrm flipH="1">
            <a:off x="1562293" y="2025242"/>
            <a:ext cx="2460600" cy="661800"/>
          </a:xfrm>
          <a:prstGeom prst="bentConnector2">
            <a:avLst/>
          </a:prstGeom>
          <a:noFill/>
          <a:ln cap="flat" cmpd="sng" w="28575">
            <a:solidFill>
              <a:schemeClr val="dk2"/>
            </a:solidFill>
            <a:prstDash val="solid"/>
            <a:round/>
            <a:headEnd len="med" w="med" type="none"/>
            <a:tailEnd len="med" w="med" type="none"/>
          </a:ln>
        </p:spPr>
      </p:cxnSp>
      <p:cxnSp>
        <p:nvCxnSpPr>
          <p:cNvPr id="652" name="Google Shape;652;p61"/>
          <p:cNvCxnSpPr>
            <a:endCxn id="653" idx="0"/>
          </p:cNvCxnSpPr>
          <p:nvPr/>
        </p:nvCxnSpPr>
        <p:spPr>
          <a:xfrm flipH="1">
            <a:off x="4011968" y="2025242"/>
            <a:ext cx="2394900" cy="661800"/>
          </a:xfrm>
          <a:prstGeom prst="bentConnector2">
            <a:avLst/>
          </a:prstGeom>
          <a:noFill/>
          <a:ln cap="flat" cmpd="sng" w="28575">
            <a:solidFill>
              <a:schemeClr val="dk2"/>
            </a:solidFill>
            <a:prstDash val="solid"/>
            <a:round/>
            <a:headEnd len="med" w="med" type="none"/>
            <a:tailEnd len="med" w="med" type="none"/>
          </a:ln>
        </p:spPr>
      </p:cxnSp>
      <p:sp>
        <p:nvSpPr>
          <p:cNvPr id="653" name="Google Shape;653;p61"/>
          <p:cNvSpPr txBox="1"/>
          <p:nvPr/>
        </p:nvSpPr>
        <p:spPr>
          <a:xfrm>
            <a:off x="2626868" y="2687042"/>
            <a:ext cx="2770200" cy="7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Kulim Park"/>
                <a:ea typeface="Kulim Park"/>
                <a:cs typeface="Kulim Park"/>
                <a:sym typeface="Kulim Park"/>
              </a:rPr>
              <a:t>Text Blob</a:t>
            </a:r>
            <a:endParaRPr sz="2400">
              <a:solidFill>
                <a:schemeClr val="dk1"/>
              </a:solidFill>
              <a:latin typeface="Kulim Park"/>
              <a:ea typeface="Kulim Park"/>
              <a:cs typeface="Kulim Park"/>
              <a:sym typeface="Kulim Park"/>
            </a:endParaRPr>
          </a:p>
        </p:txBody>
      </p:sp>
      <p:sp>
        <p:nvSpPr>
          <p:cNvPr id="654" name="Google Shape;654;p61"/>
          <p:cNvSpPr txBox="1"/>
          <p:nvPr/>
        </p:nvSpPr>
        <p:spPr>
          <a:xfrm>
            <a:off x="2850875" y="3294550"/>
            <a:ext cx="2770200" cy="110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Manrope"/>
                <a:ea typeface="Manrope"/>
                <a:cs typeface="Manrope"/>
                <a:sym typeface="Manrope"/>
              </a:rPr>
              <a:t>TextBlob is a Python library used for Natural Language Processing (NLP)</a:t>
            </a:r>
            <a:endParaRPr sz="1300">
              <a:solidFill>
                <a:schemeClr val="dk1"/>
              </a:solidFill>
              <a:latin typeface="Manrope"/>
              <a:ea typeface="Manrope"/>
              <a:cs typeface="Manrope"/>
              <a:sym typeface="Manrop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p62"/>
          <p:cNvSpPr txBox="1"/>
          <p:nvPr>
            <p:ph type="title"/>
          </p:nvPr>
        </p:nvSpPr>
        <p:spPr>
          <a:xfrm flipH="1">
            <a:off x="567100" y="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Stock </a:t>
            </a:r>
            <a:r>
              <a:rPr lang="en"/>
              <a:t>Data After Adding Sentiment</a:t>
            </a:r>
            <a:endParaRPr>
              <a:solidFill>
                <a:schemeClr val="lt1"/>
              </a:solidFill>
            </a:endParaRPr>
          </a:p>
        </p:txBody>
      </p:sp>
      <p:graphicFrame>
        <p:nvGraphicFramePr>
          <p:cNvPr id="660" name="Google Shape;660;p62"/>
          <p:cNvGraphicFramePr/>
          <p:nvPr/>
        </p:nvGraphicFramePr>
        <p:xfrm>
          <a:off x="1118856" y="981610"/>
          <a:ext cx="3000000" cy="3000000"/>
        </p:xfrm>
        <a:graphic>
          <a:graphicData uri="http://schemas.openxmlformats.org/drawingml/2006/table">
            <a:tbl>
              <a:tblPr>
                <a:noFill/>
                <a:tableStyleId>{5BA3B141-ABC1-46A5-8713-89D109CACDDF}</a:tableStyleId>
              </a:tblPr>
              <a:tblGrid>
                <a:gridCol w="1726575"/>
                <a:gridCol w="1726575"/>
                <a:gridCol w="1726575"/>
                <a:gridCol w="1972525"/>
              </a:tblGrid>
              <a:tr h="638550">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SUBJECTIVITY</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POLARITY</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2000">
                          <a:solidFill>
                            <a:schemeClr val="dk1"/>
                          </a:solidFill>
                          <a:latin typeface="Kulim Park"/>
                          <a:ea typeface="Kulim Park"/>
                          <a:cs typeface="Kulim Park"/>
                          <a:sym typeface="Kulim Park"/>
                        </a:rPr>
                        <a:t>COMPOUND</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POS/NEG/NEU</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831725">
                <a:tc>
                  <a:txBody>
                    <a:bodyPr/>
                    <a:lstStyle/>
                    <a:p>
                      <a:pPr indent="0" lvl="0" marL="0" rtl="0" algn="ctr">
                        <a:spcBef>
                          <a:spcPts val="0"/>
                        </a:spcBef>
                        <a:spcAft>
                          <a:spcPts val="0"/>
                        </a:spcAft>
                        <a:buNone/>
                      </a:pPr>
                      <a:r>
                        <a:rPr lang="en">
                          <a:solidFill>
                            <a:schemeClr val="dk1"/>
                          </a:solidFill>
                          <a:latin typeface="Manrope"/>
                          <a:ea typeface="Manrope"/>
                          <a:cs typeface="Manrope"/>
                          <a:sym typeface="Manrope"/>
                        </a:rPr>
                        <a:t>Describe</a:t>
                      </a:r>
                      <a:endParaRPr>
                        <a:solidFill>
                          <a:schemeClr val="dk1"/>
                        </a:solidFill>
                        <a:latin typeface="Manrope"/>
                        <a:ea typeface="Manrope"/>
                        <a:cs typeface="Manrope"/>
                        <a:sym typeface="Manrope"/>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a:ea typeface="Manrope"/>
                          <a:cs typeface="Manrope"/>
                          <a:sym typeface="Manrope"/>
                        </a:rPr>
                        <a:t>Describe</a:t>
                      </a:r>
                      <a:endParaRPr>
                        <a:solidFill>
                          <a:schemeClr val="dk1"/>
                        </a:solidFill>
                        <a:latin typeface="Manrope"/>
                        <a:ea typeface="Manrope"/>
                        <a:cs typeface="Manrope"/>
                        <a:sym typeface="Manrope"/>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a:ea typeface="Manrope"/>
                          <a:cs typeface="Manrope"/>
                          <a:sym typeface="Manrope"/>
                        </a:rPr>
                        <a:t>Describe</a:t>
                      </a:r>
                      <a:endParaRPr>
                        <a:solidFill>
                          <a:schemeClr val="dk1"/>
                        </a:solidFill>
                        <a:latin typeface="Manrope"/>
                        <a:ea typeface="Manrope"/>
                        <a:cs typeface="Manrope"/>
                        <a:sym typeface="Manrope"/>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a:ea typeface="Manrope"/>
                          <a:cs typeface="Manrope"/>
                          <a:sym typeface="Manrope"/>
                        </a:rPr>
                        <a:t>Describe</a:t>
                      </a:r>
                      <a:endParaRPr>
                        <a:solidFill>
                          <a:schemeClr val="dk1"/>
                        </a:solidFill>
                        <a:latin typeface="Manrope"/>
                        <a:ea typeface="Manrope"/>
                        <a:cs typeface="Manrope"/>
                        <a:sym typeface="Manrope"/>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932750">
                <a:tc>
                  <a:txBody>
                    <a:bodyPr/>
                    <a:lstStyle/>
                    <a:p>
                      <a:pPr indent="0" lvl="0" marL="0" rtl="0" algn="ctr">
                        <a:spcBef>
                          <a:spcPts val="0"/>
                        </a:spcBef>
                        <a:spcAft>
                          <a:spcPts val="0"/>
                        </a:spcAft>
                        <a:buNone/>
                      </a:pPr>
                      <a:r>
                        <a:t/>
                      </a:r>
                      <a:endParaRPr b="1" sz="1600">
                        <a:solidFill>
                          <a:schemeClr val="lt1"/>
                        </a:solidFill>
                        <a:latin typeface="Barlow"/>
                        <a:ea typeface="Barlow"/>
                        <a:cs typeface="Barlow"/>
                        <a:sym typeface="Barlow"/>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b="1" sz="1600">
                        <a:solidFill>
                          <a:schemeClr val="lt1"/>
                        </a:solidFill>
                        <a:latin typeface="Barlow"/>
                        <a:ea typeface="Barlow"/>
                        <a:cs typeface="Barlow"/>
                        <a:sym typeface="Barlow"/>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b="1" sz="1600">
                        <a:solidFill>
                          <a:schemeClr val="lt1"/>
                        </a:solidFill>
                        <a:latin typeface="Barlow"/>
                        <a:ea typeface="Barlow"/>
                        <a:cs typeface="Barlow"/>
                        <a:sym typeface="Barlow"/>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b="1" sz="1600">
                        <a:solidFill>
                          <a:schemeClr val="lt1"/>
                        </a:solidFill>
                        <a:latin typeface="Barlow"/>
                        <a:ea typeface="Barlow"/>
                        <a:cs typeface="Barlow"/>
                        <a:sym typeface="Barlow"/>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638550">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Num</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Num</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Num</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Num</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bl>
          </a:graphicData>
        </a:graphic>
      </p:graphicFrame>
      <p:grpSp>
        <p:nvGrpSpPr>
          <p:cNvPr id="661" name="Google Shape;661;p62"/>
          <p:cNvGrpSpPr/>
          <p:nvPr/>
        </p:nvGrpSpPr>
        <p:grpSpPr>
          <a:xfrm>
            <a:off x="3485172" y="2749690"/>
            <a:ext cx="396931" cy="373147"/>
            <a:chOff x="-42804750" y="1949600"/>
            <a:chExt cx="337125" cy="316925"/>
          </a:xfrm>
        </p:grpSpPr>
        <p:sp>
          <p:nvSpPr>
            <p:cNvPr id="662" name="Google Shape;662;p6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6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6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62"/>
          <p:cNvGrpSpPr/>
          <p:nvPr/>
        </p:nvGrpSpPr>
        <p:grpSpPr>
          <a:xfrm>
            <a:off x="1806391" y="2750366"/>
            <a:ext cx="380241" cy="371793"/>
            <a:chOff x="-42430625" y="1949750"/>
            <a:chExt cx="322950" cy="315775"/>
          </a:xfrm>
        </p:grpSpPr>
        <p:sp>
          <p:nvSpPr>
            <p:cNvPr id="666" name="Google Shape;666;p6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6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6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 name="Google Shape;670;p62"/>
          <p:cNvSpPr/>
          <p:nvPr/>
        </p:nvSpPr>
        <p:spPr>
          <a:xfrm>
            <a:off x="5221546" y="2766093"/>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2"/>
          <p:cNvSpPr/>
          <p:nvPr/>
        </p:nvSpPr>
        <p:spPr>
          <a:xfrm>
            <a:off x="6934750" y="2748456"/>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63"/>
          <p:cNvSpPr txBox="1"/>
          <p:nvPr>
            <p:ph type="title"/>
          </p:nvPr>
        </p:nvSpPr>
        <p:spPr>
          <a:xfrm flipH="1">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Data Cleaning</a:t>
            </a:r>
            <a:endParaRPr b="1"/>
          </a:p>
        </p:txBody>
      </p:sp>
      <p:sp>
        <p:nvSpPr>
          <p:cNvPr id="677" name="Google Shape;677;p63"/>
          <p:cNvSpPr txBox="1"/>
          <p:nvPr/>
        </p:nvSpPr>
        <p:spPr>
          <a:xfrm>
            <a:off x="278100" y="1332875"/>
            <a:ext cx="8587800" cy="2647500"/>
          </a:xfrm>
          <a:prstGeom prst="rect">
            <a:avLst/>
          </a:prstGeom>
          <a:noFill/>
          <a:ln>
            <a:noFill/>
          </a:ln>
        </p:spPr>
        <p:txBody>
          <a:bodyPr anchorCtr="0" anchor="t" bIns="91425" lIns="91425" spcFirstLastPara="1" rIns="91425" wrap="square" tIns="91425">
            <a:spAutoFit/>
          </a:bodyPr>
          <a:lstStyle/>
          <a:p>
            <a:pPr indent="-330200" lvl="0" marL="457200" rtl="0" algn="l">
              <a:lnSpc>
                <a:spcPct val="150000"/>
              </a:lnSpc>
              <a:spcBef>
                <a:spcPts val="0"/>
              </a:spcBef>
              <a:spcAft>
                <a:spcPts val="0"/>
              </a:spcAft>
              <a:buClr>
                <a:schemeClr val="dk1"/>
              </a:buClr>
              <a:buSzPts val="1600"/>
              <a:buFont typeface="Manrope"/>
              <a:buAutoNum type="arabicPeriod"/>
            </a:pPr>
            <a:r>
              <a:rPr lang="en" sz="1600">
                <a:solidFill>
                  <a:schemeClr val="dk1"/>
                </a:solidFill>
                <a:latin typeface="Manrope"/>
                <a:ea typeface="Manrope"/>
                <a:cs typeface="Manrope"/>
                <a:sym typeface="Manrope"/>
              </a:rPr>
              <a:t>Error Detection: Identify and flag errors like missing values, duplicates, and outliers within the dataset.</a:t>
            </a:r>
            <a:endParaRPr sz="1600">
              <a:solidFill>
                <a:schemeClr val="dk1"/>
              </a:solidFill>
              <a:latin typeface="Manrope"/>
              <a:ea typeface="Manrope"/>
              <a:cs typeface="Manrope"/>
              <a:sym typeface="Manrope"/>
            </a:endParaRPr>
          </a:p>
          <a:p>
            <a:pPr indent="-330200" lvl="0" marL="457200" rtl="0" algn="l">
              <a:lnSpc>
                <a:spcPct val="150000"/>
              </a:lnSpc>
              <a:spcBef>
                <a:spcPts val="0"/>
              </a:spcBef>
              <a:spcAft>
                <a:spcPts val="0"/>
              </a:spcAft>
              <a:buClr>
                <a:schemeClr val="dk1"/>
              </a:buClr>
              <a:buSzPts val="1600"/>
              <a:buFont typeface="Manrope"/>
              <a:buAutoNum type="arabicPeriod"/>
            </a:pPr>
            <a:r>
              <a:rPr lang="en" sz="1600">
                <a:solidFill>
                  <a:schemeClr val="dk1"/>
                </a:solidFill>
                <a:latin typeface="Manrope"/>
                <a:ea typeface="Manrope"/>
                <a:cs typeface="Manrope"/>
                <a:sym typeface="Manrope"/>
              </a:rPr>
              <a:t>Error Correction: Apply techniques like imputation for missing data, deduplication for duplicates, and outlier removal for anomalies.</a:t>
            </a:r>
            <a:endParaRPr sz="1600">
              <a:solidFill>
                <a:schemeClr val="dk1"/>
              </a:solidFill>
              <a:latin typeface="Manrope"/>
              <a:ea typeface="Manrope"/>
              <a:cs typeface="Manrope"/>
              <a:sym typeface="Manrope"/>
            </a:endParaRPr>
          </a:p>
          <a:p>
            <a:pPr indent="-330200" lvl="0" marL="457200" rtl="0" algn="l">
              <a:lnSpc>
                <a:spcPct val="150000"/>
              </a:lnSpc>
              <a:spcBef>
                <a:spcPts val="0"/>
              </a:spcBef>
              <a:spcAft>
                <a:spcPts val="0"/>
              </a:spcAft>
              <a:buClr>
                <a:schemeClr val="dk1"/>
              </a:buClr>
              <a:buSzPts val="1600"/>
              <a:buFont typeface="Manrope"/>
              <a:buAutoNum type="arabicPeriod"/>
            </a:pPr>
            <a:r>
              <a:rPr lang="en" sz="1600">
                <a:solidFill>
                  <a:schemeClr val="dk1"/>
                </a:solidFill>
                <a:latin typeface="Manrope"/>
                <a:ea typeface="Manrope"/>
                <a:cs typeface="Manrope"/>
                <a:sym typeface="Manrope"/>
              </a:rPr>
              <a:t>Standardization: Ensure consistency by standardizing formats and values across the dataset, enhancing its usability and reliability for analysis.</a:t>
            </a:r>
            <a:endParaRPr sz="1600">
              <a:solidFill>
                <a:schemeClr val="dk1"/>
              </a:solidFill>
              <a:latin typeface="Manrope"/>
              <a:ea typeface="Manrope"/>
              <a:cs typeface="Manrope"/>
              <a:sym typeface="Manrope"/>
            </a:endParaRPr>
          </a:p>
          <a:p>
            <a:pPr indent="0" lvl="0" marL="457200" rtl="0" algn="l">
              <a:lnSpc>
                <a:spcPct val="150000"/>
              </a:lnSpc>
              <a:spcBef>
                <a:spcPts val="0"/>
              </a:spcBef>
              <a:spcAft>
                <a:spcPts val="0"/>
              </a:spcAft>
              <a:buNone/>
            </a:pPr>
            <a:r>
              <a:t/>
            </a:r>
            <a:endParaRPr sz="1600">
              <a:solidFill>
                <a:schemeClr val="dk1"/>
              </a:solidFill>
              <a:latin typeface="Manrope"/>
              <a:ea typeface="Manrope"/>
              <a:cs typeface="Manrope"/>
              <a:sym typeface="Manrop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64"/>
          <p:cNvSpPr txBox="1"/>
          <p:nvPr>
            <p:ph type="title"/>
          </p:nvPr>
        </p:nvSpPr>
        <p:spPr>
          <a:xfrm flipH="1">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News Data After Cleaning</a:t>
            </a:r>
            <a:endParaRPr>
              <a:solidFill>
                <a:schemeClr val="lt1"/>
              </a:solidFill>
            </a:endParaRPr>
          </a:p>
        </p:txBody>
      </p:sp>
      <p:graphicFrame>
        <p:nvGraphicFramePr>
          <p:cNvPr id="683" name="Google Shape;683;p64"/>
          <p:cNvGraphicFramePr/>
          <p:nvPr/>
        </p:nvGraphicFramePr>
        <p:xfrm>
          <a:off x="1118856" y="1420035"/>
          <a:ext cx="3000000" cy="3000000"/>
        </p:xfrm>
        <a:graphic>
          <a:graphicData uri="http://schemas.openxmlformats.org/drawingml/2006/table">
            <a:tbl>
              <a:tblPr>
                <a:noFill/>
                <a:tableStyleId>{5BA3B141-ABC1-46A5-8713-89D109CACDDF}</a:tableStyleId>
              </a:tblPr>
              <a:tblGrid>
                <a:gridCol w="1726575"/>
                <a:gridCol w="1726575"/>
                <a:gridCol w="1726575"/>
                <a:gridCol w="1726575"/>
              </a:tblGrid>
              <a:tr h="638550">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TITLE</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DATE</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2000">
                          <a:solidFill>
                            <a:schemeClr val="dk1"/>
                          </a:solidFill>
                          <a:latin typeface="Kulim Park"/>
                          <a:ea typeface="Kulim Park"/>
                          <a:cs typeface="Kulim Park"/>
                          <a:sym typeface="Kulim Park"/>
                        </a:rPr>
                        <a:t>WEB</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AUTHOR</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831725">
                <a:tc>
                  <a:txBody>
                    <a:bodyPr/>
                    <a:lstStyle/>
                    <a:p>
                      <a:pPr indent="0" lvl="0" marL="0" rtl="0" algn="ctr">
                        <a:spcBef>
                          <a:spcPts val="0"/>
                        </a:spcBef>
                        <a:spcAft>
                          <a:spcPts val="0"/>
                        </a:spcAft>
                        <a:buNone/>
                      </a:pPr>
                      <a:r>
                        <a:rPr lang="en">
                          <a:solidFill>
                            <a:schemeClr val="dk1"/>
                          </a:solidFill>
                          <a:latin typeface="Manrope"/>
                          <a:ea typeface="Manrope"/>
                          <a:cs typeface="Manrope"/>
                          <a:sym typeface="Manrope"/>
                        </a:rPr>
                        <a:t>News Headline</a:t>
                      </a:r>
                      <a:endParaRPr>
                        <a:solidFill>
                          <a:schemeClr val="dk1"/>
                        </a:solidFill>
                        <a:latin typeface="Manrope"/>
                        <a:ea typeface="Manrope"/>
                        <a:cs typeface="Manrope"/>
                        <a:sym typeface="Manrope"/>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a:ea typeface="Manrope"/>
                          <a:cs typeface="Manrope"/>
                          <a:sym typeface="Manrope"/>
                        </a:rPr>
                        <a:t>Date and time, News is collected</a:t>
                      </a:r>
                      <a:endParaRPr>
                        <a:solidFill>
                          <a:schemeClr val="dk1"/>
                        </a:solidFill>
                        <a:latin typeface="Manrope"/>
                        <a:ea typeface="Manrope"/>
                        <a:cs typeface="Manrope"/>
                        <a:sym typeface="Manrope"/>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a:ea typeface="Manrope"/>
                          <a:cs typeface="Manrope"/>
                          <a:sym typeface="Manrope"/>
                        </a:rPr>
                        <a:t>Website from which News is collected</a:t>
                      </a:r>
                      <a:endParaRPr>
                        <a:solidFill>
                          <a:schemeClr val="dk1"/>
                        </a:solidFill>
                        <a:latin typeface="Manrope"/>
                        <a:ea typeface="Manrope"/>
                        <a:cs typeface="Manrope"/>
                        <a:sym typeface="Manrope"/>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a:ea typeface="Manrope"/>
                          <a:cs typeface="Manrope"/>
                          <a:sym typeface="Manrope"/>
                        </a:rPr>
                        <a:t>Author of the News</a:t>
                      </a:r>
                      <a:endParaRPr>
                        <a:solidFill>
                          <a:schemeClr val="dk1"/>
                        </a:solidFill>
                        <a:latin typeface="Manrope"/>
                        <a:ea typeface="Manrope"/>
                        <a:cs typeface="Manrope"/>
                        <a:sym typeface="Manrope"/>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932750">
                <a:tc>
                  <a:txBody>
                    <a:bodyPr/>
                    <a:lstStyle/>
                    <a:p>
                      <a:pPr indent="0" lvl="0" marL="0" rtl="0" algn="ctr">
                        <a:spcBef>
                          <a:spcPts val="0"/>
                        </a:spcBef>
                        <a:spcAft>
                          <a:spcPts val="0"/>
                        </a:spcAft>
                        <a:buNone/>
                      </a:pPr>
                      <a:r>
                        <a:t/>
                      </a:r>
                      <a:endParaRPr b="1" sz="1600">
                        <a:solidFill>
                          <a:schemeClr val="lt1"/>
                        </a:solidFill>
                        <a:latin typeface="Barlow"/>
                        <a:ea typeface="Barlow"/>
                        <a:cs typeface="Barlow"/>
                        <a:sym typeface="Barlow"/>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b="1" sz="1600">
                        <a:solidFill>
                          <a:schemeClr val="lt1"/>
                        </a:solidFill>
                        <a:latin typeface="Barlow"/>
                        <a:ea typeface="Barlow"/>
                        <a:cs typeface="Barlow"/>
                        <a:sym typeface="Barlow"/>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b="1" sz="1600">
                        <a:solidFill>
                          <a:schemeClr val="lt1"/>
                        </a:solidFill>
                        <a:latin typeface="Barlow"/>
                        <a:ea typeface="Barlow"/>
                        <a:cs typeface="Barlow"/>
                        <a:sym typeface="Barlow"/>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b="1" sz="1600">
                        <a:solidFill>
                          <a:schemeClr val="lt1"/>
                        </a:solidFill>
                        <a:latin typeface="Barlow"/>
                        <a:ea typeface="Barlow"/>
                        <a:cs typeface="Barlow"/>
                        <a:sym typeface="Barlow"/>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638550">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Text</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Datetime</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Text</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Text</a:t>
                      </a:r>
                      <a:endParaRPr sz="2000">
                        <a:solidFill>
                          <a:schemeClr val="dk1"/>
                        </a:solidFill>
                        <a:latin typeface="Kulim Park"/>
                        <a:ea typeface="Kulim Park"/>
                        <a:cs typeface="Kulim Park"/>
                        <a:sym typeface="Kulim Park"/>
                      </a:endParaRPr>
                    </a:p>
                  </a:txBody>
                  <a:tcPr marT="68575" marB="6857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bl>
          </a:graphicData>
        </a:graphic>
      </p:graphicFrame>
      <p:grpSp>
        <p:nvGrpSpPr>
          <p:cNvPr id="684" name="Google Shape;684;p64"/>
          <p:cNvGrpSpPr/>
          <p:nvPr/>
        </p:nvGrpSpPr>
        <p:grpSpPr>
          <a:xfrm>
            <a:off x="3485172" y="3188115"/>
            <a:ext cx="396931" cy="373147"/>
            <a:chOff x="-42804750" y="1949600"/>
            <a:chExt cx="337125" cy="316925"/>
          </a:xfrm>
        </p:grpSpPr>
        <p:sp>
          <p:nvSpPr>
            <p:cNvPr id="685" name="Google Shape;685;p64"/>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4"/>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4"/>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64"/>
          <p:cNvGrpSpPr/>
          <p:nvPr/>
        </p:nvGrpSpPr>
        <p:grpSpPr>
          <a:xfrm>
            <a:off x="1806391" y="3188791"/>
            <a:ext cx="380241" cy="371793"/>
            <a:chOff x="-42430625" y="1949750"/>
            <a:chExt cx="322950" cy="315775"/>
          </a:xfrm>
        </p:grpSpPr>
        <p:sp>
          <p:nvSpPr>
            <p:cNvPr id="689" name="Google Shape;689;p64"/>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4"/>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4"/>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64"/>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 name="Google Shape;693;p64"/>
          <p:cNvSpPr/>
          <p:nvPr/>
        </p:nvSpPr>
        <p:spPr>
          <a:xfrm>
            <a:off x="5221546" y="32045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4"/>
          <p:cNvSpPr/>
          <p:nvPr/>
        </p:nvSpPr>
        <p:spPr>
          <a:xfrm>
            <a:off x="6934750" y="3186881"/>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65"/>
          <p:cNvSpPr txBox="1"/>
          <p:nvPr/>
        </p:nvSpPr>
        <p:spPr>
          <a:xfrm>
            <a:off x="2930075" y="712100"/>
            <a:ext cx="6227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1"/>
              </a:solidFill>
              <a:latin typeface="Manrope"/>
              <a:ea typeface="Manrope"/>
              <a:cs typeface="Manrope"/>
              <a:sym typeface="Manrope"/>
            </a:endParaRPr>
          </a:p>
        </p:txBody>
      </p:sp>
      <p:pic>
        <p:nvPicPr>
          <p:cNvPr id="700" name="Google Shape;700;p65"/>
          <p:cNvPicPr preferRelativeResize="0"/>
          <p:nvPr/>
        </p:nvPicPr>
        <p:blipFill>
          <a:blip r:embed="rId3">
            <a:alphaModFix/>
          </a:blip>
          <a:stretch>
            <a:fillRect/>
          </a:stretch>
        </p:blipFill>
        <p:spPr>
          <a:xfrm>
            <a:off x="1178975" y="1143200"/>
            <a:ext cx="7237660" cy="3695500"/>
          </a:xfrm>
          <a:prstGeom prst="rect">
            <a:avLst/>
          </a:prstGeom>
          <a:noFill/>
          <a:ln cap="flat" cmpd="sng" w="19050">
            <a:solidFill>
              <a:schemeClr val="dk2"/>
            </a:solidFill>
            <a:prstDash val="solid"/>
            <a:round/>
            <a:headEnd len="sm" w="sm" type="none"/>
            <a:tailEnd len="sm" w="sm" type="none"/>
          </a:ln>
        </p:spPr>
      </p:pic>
      <p:sp>
        <p:nvSpPr>
          <p:cNvPr id="701" name="Google Shape;701;p65"/>
          <p:cNvSpPr txBox="1"/>
          <p:nvPr>
            <p:ph type="title"/>
          </p:nvPr>
        </p:nvSpPr>
        <p:spPr>
          <a:xfrm>
            <a:off x="720000" y="320075"/>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WORD CLOUD OF 1.4L HEADLINES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66"/>
          <p:cNvSpPr txBox="1"/>
          <p:nvPr>
            <p:ph type="title"/>
          </p:nvPr>
        </p:nvSpPr>
        <p:spPr>
          <a:xfrm>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Top 10 Author buy No of Articles</a:t>
            </a:r>
            <a:endParaRPr/>
          </a:p>
        </p:txBody>
      </p:sp>
      <p:pic>
        <p:nvPicPr>
          <p:cNvPr id="707" name="Google Shape;707;p66"/>
          <p:cNvPicPr preferRelativeResize="0"/>
          <p:nvPr/>
        </p:nvPicPr>
        <p:blipFill>
          <a:blip r:embed="rId3">
            <a:alphaModFix/>
          </a:blip>
          <a:stretch>
            <a:fillRect/>
          </a:stretch>
        </p:blipFill>
        <p:spPr>
          <a:xfrm>
            <a:off x="152400" y="1248000"/>
            <a:ext cx="8833276" cy="3743101"/>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67"/>
          <p:cNvSpPr txBox="1"/>
          <p:nvPr/>
        </p:nvSpPr>
        <p:spPr>
          <a:xfrm>
            <a:off x="2930075" y="712100"/>
            <a:ext cx="6227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1"/>
              </a:solidFill>
              <a:latin typeface="Manrope"/>
              <a:ea typeface="Manrope"/>
              <a:cs typeface="Manrope"/>
              <a:sym typeface="Manrope"/>
            </a:endParaRPr>
          </a:p>
        </p:txBody>
      </p:sp>
      <p:sp>
        <p:nvSpPr>
          <p:cNvPr id="713" name="Google Shape;713;p67"/>
          <p:cNvSpPr txBox="1"/>
          <p:nvPr>
            <p:ph type="title"/>
          </p:nvPr>
        </p:nvSpPr>
        <p:spPr>
          <a:xfrm>
            <a:off x="720000" y="320075"/>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MSFT STOCK CLOSE PRICE</a:t>
            </a:r>
            <a:endParaRPr/>
          </a:p>
        </p:txBody>
      </p:sp>
      <p:pic>
        <p:nvPicPr>
          <p:cNvPr id="714" name="Google Shape;714;p67"/>
          <p:cNvPicPr preferRelativeResize="0"/>
          <p:nvPr/>
        </p:nvPicPr>
        <p:blipFill>
          <a:blip r:embed="rId3">
            <a:alphaModFix/>
          </a:blip>
          <a:stretch>
            <a:fillRect/>
          </a:stretch>
        </p:blipFill>
        <p:spPr>
          <a:xfrm>
            <a:off x="205850" y="1295600"/>
            <a:ext cx="8839197" cy="2853399"/>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pic>
        <p:nvPicPr>
          <p:cNvPr id="719" name="Google Shape;719;p68"/>
          <p:cNvPicPr preferRelativeResize="0"/>
          <p:nvPr/>
        </p:nvPicPr>
        <p:blipFill rotWithShape="1">
          <a:blip r:embed="rId3">
            <a:alphaModFix/>
          </a:blip>
          <a:srcRect b="0" l="23553" r="25573" t="0"/>
          <a:stretch/>
        </p:blipFill>
        <p:spPr>
          <a:xfrm>
            <a:off x="6026100" y="501375"/>
            <a:ext cx="2560650" cy="3775100"/>
          </a:xfrm>
          <a:prstGeom prst="rect">
            <a:avLst/>
          </a:prstGeom>
          <a:noFill/>
          <a:ln>
            <a:noFill/>
          </a:ln>
        </p:spPr>
      </p:pic>
      <p:sp>
        <p:nvSpPr>
          <p:cNvPr id="720" name="Google Shape;720;p68"/>
          <p:cNvSpPr/>
          <p:nvPr/>
        </p:nvSpPr>
        <p:spPr>
          <a:xfrm rot="-5399797">
            <a:off x="4892606" y="600663"/>
            <a:ext cx="5193277" cy="3951233"/>
          </a:xfrm>
          <a:custGeom>
            <a:rect b="b" l="l" r="r" t="t"/>
            <a:pathLst>
              <a:path extrusionOk="0" h="122671" w="122671">
                <a:moveTo>
                  <a:pt x="61288" y="15890"/>
                </a:moveTo>
                <a:cubicBezTo>
                  <a:pt x="74134" y="15890"/>
                  <a:pt x="87890" y="17837"/>
                  <a:pt x="98492" y="25582"/>
                </a:cubicBezTo>
                <a:cubicBezTo>
                  <a:pt x="106392" y="31355"/>
                  <a:pt x="107052" y="41356"/>
                  <a:pt x="105729" y="50292"/>
                </a:cubicBezTo>
                <a:cubicBezTo>
                  <a:pt x="104207" y="60560"/>
                  <a:pt x="103318" y="70931"/>
                  <a:pt x="101429" y="81148"/>
                </a:cubicBezTo>
                <a:cubicBezTo>
                  <a:pt x="99916" y="89314"/>
                  <a:pt x="96431" y="97128"/>
                  <a:pt x="88124" y="99955"/>
                </a:cubicBezTo>
                <a:cubicBezTo>
                  <a:pt x="84437" y="101209"/>
                  <a:pt x="80540" y="101601"/>
                  <a:pt x="76602" y="101601"/>
                </a:cubicBezTo>
                <a:cubicBezTo>
                  <a:pt x="71796" y="101601"/>
                  <a:pt x="66926" y="101018"/>
                  <a:pt x="62297" y="100710"/>
                </a:cubicBezTo>
                <a:cubicBezTo>
                  <a:pt x="51217" y="99976"/>
                  <a:pt x="40203" y="98506"/>
                  <a:pt x="29211" y="96964"/>
                </a:cubicBezTo>
                <a:cubicBezTo>
                  <a:pt x="16647" y="95202"/>
                  <a:pt x="10610" y="89119"/>
                  <a:pt x="11276" y="76081"/>
                </a:cubicBezTo>
                <a:cubicBezTo>
                  <a:pt x="11770" y="66433"/>
                  <a:pt x="13452" y="56900"/>
                  <a:pt x="15516" y="47476"/>
                </a:cubicBezTo>
                <a:cubicBezTo>
                  <a:pt x="17086" y="40308"/>
                  <a:pt x="17867" y="30029"/>
                  <a:pt x="23464" y="24632"/>
                </a:cubicBezTo>
                <a:cubicBezTo>
                  <a:pt x="31878" y="16520"/>
                  <a:pt x="46079" y="16024"/>
                  <a:pt x="57526" y="15914"/>
                </a:cubicBezTo>
                <a:cubicBezTo>
                  <a:pt x="58439" y="15906"/>
                  <a:pt x="59335" y="15900"/>
                  <a:pt x="60210" y="15894"/>
                </a:cubicBezTo>
                <a:cubicBezTo>
                  <a:pt x="60569" y="15891"/>
                  <a:pt x="60928" y="15890"/>
                  <a:pt x="61288" y="15890"/>
                </a:cubicBezTo>
                <a:close/>
                <a:moveTo>
                  <a:pt x="0" y="0"/>
                </a:moveTo>
                <a:lnTo>
                  <a:pt x="0" y="122670"/>
                </a:lnTo>
                <a:lnTo>
                  <a:pt x="122671" y="122670"/>
                </a:lnTo>
                <a:lnTo>
                  <a:pt x="1226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68"/>
          <p:cNvSpPr/>
          <p:nvPr/>
        </p:nvSpPr>
        <p:spPr>
          <a:xfrm>
            <a:off x="709700" y="3156699"/>
            <a:ext cx="1876817" cy="1352062"/>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8"/>
          <p:cNvSpPr txBox="1"/>
          <p:nvPr>
            <p:ph type="title"/>
          </p:nvPr>
        </p:nvSpPr>
        <p:spPr>
          <a:xfrm flipH="1">
            <a:off x="720000" y="1929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PERCENTAGE OF SENTIMENT</a:t>
            </a:r>
            <a:endParaRPr/>
          </a:p>
        </p:txBody>
      </p:sp>
      <p:sp>
        <p:nvSpPr>
          <p:cNvPr id="723" name="Google Shape;723;p68"/>
          <p:cNvSpPr txBox="1"/>
          <p:nvPr/>
        </p:nvSpPr>
        <p:spPr>
          <a:xfrm>
            <a:off x="1813299" y="1801991"/>
            <a:ext cx="993300" cy="33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Kulim Park"/>
                <a:ea typeface="Kulim Park"/>
                <a:cs typeface="Kulim Park"/>
                <a:sym typeface="Kulim Park"/>
              </a:rPr>
              <a:t>66</a:t>
            </a:r>
            <a:r>
              <a:rPr lang="en" sz="3000">
                <a:solidFill>
                  <a:schemeClr val="dk1"/>
                </a:solidFill>
                <a:latin typeface="Kulim Park"/>
                <a:ea typeface="Kulim Park"/>
                <a:cs typeface="Kulim Park"/>
                <a:sym typeface="Kulim Park"/>
              </a:rPr>
              <a:t>%</a:t>
            </a:r>
            <a:endParaRPr sz="3000">
              <a:solidFill>
                <a:schemeClr val="dk1"/>
              </a:solidFill>
              <a:latin typeface="Kulim Park"/>
              <a:ea typeface="Kulim Park"/>
              <a:cs typeface="Kulim Park"/>
              <a:sym typeface="Kulim Park"/>
            </a:endParaRPr>
          </a:p>
        </p:txBody>
      </p:sp>
      <p:sp>
        <p:nvSpPr>
          <p:cNvPr id="724" name="Google Shape;724;p68"/>
          <p:cNvSpPr txBox="1"/>
          <p:nvPr/>
        </p:nvSpPr>
        <p:spPr>
          <a:xfrm>
            <a:off x="1813300" y="2139450"/>
            <a:ext cx="1214400" cy="5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Positive</a:t>
            </a:r>
            <a:br>
              <a:rPr lang="en">
                <a:solidFill>
                  <a:schemeClr val="dk1"/>
                </a:solidFill>
                <a:latin typeface="Manrope"/>
                <a:ea typeface="Manrope"/>
                <a:cs typeface="Manrope"/>
                <a:sym typeface="Manrope"/>
              </a:rPr>
            </a:br>
            <a:r>
              <a:rPr lang="en">
                <a:solidFill>
                  <a:schemeClr val="dk1"/>
                </a:solidFill>
                <a:latin typeface="Manrope"/>
                <a:ea typeface="Manrope"/>
                <a:cs typeface="Manrope"/>
                <a:sym typeface="Manrope"/>
              </a:rPr>
              <a:t>Sentiment</a:t>
            </a:r>
            <a:endParaRPr>
              <a:solidFill>
                <a:schemeClr val="dk1"/>
              </a:solidFill>
              <a:latin typeface="Manrope"/>
              <a:ea typeface="Manrope"/>
              <a:cs typeface="Manrope"/>
              <a:sym typeface="Manrope"/>
            </a:endParaRPr>
          </a:p>
        </p:txBody>
      </p:sp>
      <p:sp>
        <p:nvSpPr>
          <p:cNvPr id="725" name="Google Shape;725;p68"/>
          <p:cNvSpPr txBox="1"/>
          <p:nvPr/>
        </p:nvSpPr>
        <p:spPr>
          <a:xfrm>
            <a:off x="4344675" y="1778158"/>
            <a:ext cx="993300" cy="33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Kulim Park"/>
                <a:ea typeface="Kulim Park"/>
                <a:cs typeface="Kulim Park"/>
                <a:sym typeface="Kulim Park"/>
              </a:rPr>
              <a:t>34</a:t>
            </a:r>
            <a:r>
              <a:rPr lang="en" sz="3000">
                <a:solidFill>
                  <a:schemeClr val="dk1"/>
                </a:solidFill>
                <a:latin typeface="Kulim Park"/>
                <a:ea typeface="Kulim Park"/>
                <a:cs typeface="Kulim Park"/>
                <a:sym typeface="Kulim Park"/>
              </a:rPr>
              <a:t>%</a:t>
            </a:r>
            <a:endParaRPr sz="3000">
              <a:solidFill>
                <a:schemeClr val="dk1"/>
              </a:solidFill>
              <a:latin typeface="Kulim Park"/>
              <a:ea typeface="Kulim Park"/>
              <a:cs typeface="Kulim Park"/>
              <a:sym typeface="Kulim Park"/>
            </a:endParaRPr>
          </a:p>
        </p:txBody>
      </p:sp>
      <p:sp>
        <p:nvSpPr>
          <p:cNvPr id="726" name="Google Shape;726;p68"/>
          <p:cNvSpPr txBox="1"/>
          <p:nvPr/>
        </p:nvSpPr>
        <p:spPr>
          <a:xfrm>
            <a:off x="4344675" y="2115625"/>
            <a:ext cx="1237500" cy="5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Negative</a:t>
            </a:r>
            <a:br>
              <a:rPr lang="en">
                <a:solidFill>
                  <a:schemeClr val="dk1"/>
                </a:solidFill>
                <a:latin typeface="Manrope"/>
                <a:ea typeface="Manrope"/>
                <a:cs typeface="Manrope"/>
                <a:sym typeface="Manrope"/>
              </a:rPr>
            </a:br>
            <a:r>
              <a:rPr lang="en">
                <a:solidFill>
                  <a:schemeClr val="dk1"/>
                </a:solidFill>
                <a:latin typeface="Manrope"/>
                <a:ea typeface="Manrope"/>
                <a:cs typeface="Manrope"/>
                <a:sym typeface="Manrope"/>
              </a:rPr>
              <a:t>Sentiment</a:t>
            </a:r>
            <a:endParaRPr>
              <a:solidFill>
                <a:schemeClr val="dk1"/>
              </a:solidFill>
              <a:latin typeface="Manrope"/>
              <a:ea typeface="Manrope"/>
              <a:cs typeface="Manrope"/>
              <a:sym typeface="Manrope"/>
            </a:endParaRPr>
          </a:p>
        </p:txBody>
      </p:sp>
      <p:sp>
        <p:nvSpPr>
          <p:cNvPr id="727" name="Google Shape;727;p68"/>
          <p:cNvSpPr txBox="1"/>
          <p:nvPr/>
        </p:nvSpPr>
        <p:spPr>
          <a:xfrm>
            <a:off x="993100" y="3418225"/>
            <a:ext cx="1125000" cy="33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Kulim Park"/>
                <a:ea typeface="Kulim Park"/>
                <a:cs typeface="Kulim Park"/>
                <a:sym typeface="Kulim Park"/>
              </a:rPr>
              <a:t>24+</a:t>
            </a:r>
            <a:endParaRPr sz="3000">
              <a:solidFill>
                <a:schemeClr val="dk1"/>
              </a:solidFill>
              <a:latin typeface="Kulim Park"/>
              <a:ea typeface="Kulim Park"/>
              <a:cs typeface="Kulim Park"/>
              <a:sym typeface="Kulim Park"/>
            </a:endParaRPr>
          </a:p>
        </p:txBody>
      </p:sp>
      <p:sp>
        <p:nvSpPr>
          <p:cNvPr id="728" name="Google Shape;728;p68"/>
          <p:cNvSpPr txBox="1"/>
          <p:nvPr/>
        </p:nvSpPr>
        <p:spPr>
          <a:xfrm>
            <a:off x="787300" y="3899850"/>
            <a:ext cx="1536600" cy="33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Years</a:t>
            </a:r>
            <a:endParaRPr sz="2000">
              <a:solidFill>
                <a:schemeClr val="dk1"/>
              </a:solidFill>
              <a:latin typeface="Kulim Park"/>
              <a:ea typeface="Kulim Park"/>
              <a:cs typeface="Kulim Park"/>
              <a:sym typeface="Kulim Park"/>
            </a:endParaRPr>
          </a:p>
        </p:txBody>
      </p:sp>
      <p:sp>
        <p:nvSpPr>
          <p:cNvPr id="729" name="Google Shape;729;p68"/>
          <p:cNvSpPr/>
          <p:nvPr/>
        </p:nvSpPr>
        <p:spPr>
          <a:xfrm>
            <a:off x="792331" y="1787194"/>
            <a:ext cx="939900" cy="939900"/>
          </a:xfrm>
          <a:prstGeom prst="donut">
            <a:avLst>
              <a:gd fmla="val 11930" name="adj"/>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8"/>
          <p:cNvSpPr/>
          <p:nvPr/>
        </p:nvSpPr>
        <p:spPr>
          <a:xfrm flipH="1">
            <a:off x="787288" y="1782013"/>
            <a:ext cx="949800" cy="949800"/>
          </a:xfrm>
          <a:prstGeom prst="blockArc">
            <a:avLst>
              <a:gd fmla="val 2938610" name="adj1"/>
              <a:gd fmla="val 16256715" name="adj2"/>
              <a:gd fmla="val 12710" name="adj3"/>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8"/>
          <p:cNvSpPr/>
          <p:nvPr/>
        </p:nvSpPr>
        <p:spPr>
          <a:xfrm>
            <a:off x="3323706" y="1787194"/>
            <a:ext cx="939900" cy="939900"/>
          </a:xfrm>
          <a:prstGeom prst="donut">
            <a:avLst>
              <a:gd fmla="val 11930" name="adj"/>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8"/>
          <p:cNvSpPr/>
          <p:nvPr/>
        </p:nvSpPr>
        <p:spPr>
          <a:xfrm flipH="1">
            <a:off x="3318663" y="1782013"/>
            <a:ext cx="949800" cy="949800"/>
          </a:xfrm>
          <a:prstGeom prst="blockArc">
            <a:avLst>
              <a:gd fmla="val 8502378" name="adj1"/>
              <a:gd fmla="val 16256715" name="adj2"/>
              <a:gd fmla="val 12710" name="adj3"/>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8"/>
          <p:cNvSpPr/>
          <p:nvPr/>
        </p:nvSpPr>
        <p:spPr>
          <a:xfrm flipH="1" rot="3394465">
            <a:off x="3077084" y="3433218"/>
            <a:ext cx="8703343" cy="5558223"/>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8"/>
          <p:cNvSpPr/>
          <p:nvPr/>
        </p:nvSpPr>
        <p:spPr>
          <a:xfrm>
            <a:off x="6876052" y="-2580172"/>
            <a:ext cx="7065492" cy="5396392"/>
          </a:xfrm>
          <a:custGeom>
            <a:rect b="b" l="l" r="r" t="t"/>
            <a:pathLst>
              <a:path extrusionOk="0" h="29633" w="38799">
                <a:moveTo>
                  <a:pt x="24862" y="1"/>
                </a:moveTo>
                <a:cubicBezTo>
                  <a:pt x="17606" y="1"/>
                  <a:pt x="2522" y="6530"/>
                  <a:pt x="2408" y="6818"/>
                </a:cubicBezTo>
                <a:cubicBezTo>
                  <a:pt x="0" y="12908"/>
                  <a:pt x="709" y="23105"/>
                  <a:pt x="5362" y="28314"/>
                </a:cubicBezTo>
                <a:cubicBezTo>
                  <a:pt x="6190" y="29241"/>
                  <a:pt x="7638" y="29632"/>
                  <a:pt x="9471" y="29632"/>
                </a:cubicBezTo>
                <a:cubicBezTo>
                  <a:pt x="17936" y="29632"/>
                  <a:pt x="34625" y="21288"/>
                  <a:pt x="36508" y="18846"/>
                </a:cubicBezTo>
                <a:cubicBezTo>
                  <a:pt x="38798" y="15872"/>
                  <a:pt x="32779" y="1993"/>
                  <a:pt x="26923" y="249"/>
                </a:cubicBezTo>
                <a:cubicBezTo>
                  <a:pt x="26348" y="78"/>
                  <a:pt x="25651" y="1"/>
                  <a:pt x="24862" y="1"/>
                </a:cubicBezTo>
                <a:close/>
              </a:path>
            </a:pathLst>
          </a:custGeom>
          <a:solidFill>
            <a:schemeClr val="accent3">
              <a:alpha val="258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8"/>
          <p:cNvSpPr/>
          <p:nvPr/>
        </p:nvSpPr>
        <p:spPr>
          <a:xfrm rot="3952094">
            <a:off x="4978836" y="-32116"/>
            <a:ext cx="7826127" cy="2877868"/>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8"/>
          <p:cNvSpPr/>
          <p:nvPr/>
        </p:nvSpPr>
        <p:spPr>
          <a:xfrm flipH="1" rot="-649760">
            <a:off x="7075142" y="-713258"/>
            <a:ext cx="4974484" cy="1490372"/>
          </a:xfrm>
          <a:custGeom>
            <a:rect b="b" l="l" r="r" t="t"/>
            <a:pathLst>
              <a:path extrusionOk="0" h="14730" w="49165">
                <a:moveTo>
                  <a:pt x="10042" y="1"/>
                </a:moveTo>
                <a:cubicBezTo>
                  <a:pt x="7738" y="1"/>
                  <a:pt x="5495" y="326"/>
                  <a:pt x="4009" y="1712"/>
                </a:cubicBezTo>
                <a:cubicBezTo>
                  <a:pt x="1833" y="3743"/>
                  <a:pt x="1312" y="7198"/>
                  <a:pt x="759" y="9976"/>
                </a:cubicBezTo>
                <a:cubicBezTo>
                  <a:pt x="1" y="13802"/>
                  <a:pt x="5815" y="14642"/>
                  <a:pt x="11014" y="14723"/>
                </a:cubicBezTo>
                <a:cubicBezTo>
                  <a:pt x="11312" y="14728"/>
                  <a:pt x="11609" y="14730"/>
                  <a:pt x="11901" y="14730"/>
                </a:cubicBezTo>
                <a:cubicBezTo>
                  <a:pt x="14717" y="14730"/>
                  <a:pt x="17219" y="14537"/>
                  <a:pt x="18198" y="14531"/>
                </a:cubicBezTo>
                <a:cubicBezTo>
                  <a:pt x="20643" y="14515"/>
                  <a:pt x="23088" y="14508"/>
                  <a:pt x="25533" y="14508"/>
                </a:cubicBezTo>
                <a:cubicBezTo>
                  <a:pt x="31860" y="14508"/>
                  <a:pt x="38186" y="14553"/>
                  <a:pt x="44512" y="14593"/>
                </a:cubicBezTo>
                <a:cubicBezTo>
                  <a:pt x="44551" y="14593"/>
                  <a:pt x="44589" y="14594"/>
                  <a:pt x="44628" y="14594"/>
                </a:cubicBezTo>
                <a:cubicBezTo>
                  <a:pt x="45065" y="14594"/>
                  <a:pt x="45520" y="14568"/>
                  <a:pt x="45879" y="14323"/>
                </a:cubicBezTo>
                <a:cubicBezTo>
                  <a:pt x="46214" y="14095"/>
                  <a:pt x="46403" y="13708"/>
                  <a:pt x="46569" y="13337"/>
                </a:cubicBezTo>
                <a:cubicBezTo>
                  <a:pt x="47681" y="10865"/>
                  <a:pt x="49165" y="7692"/>
                  <a:pt x="48504" y="4911"/>
                </a:cubicBezTo>
                <a:cubicBezTo>
                  <a:pt x="47559" y="915"/>
                  <a:pt x="42091" y="691"/>
                  <a:pt x="37832" y="691"/>
                </a:cubicBezTo>
                <a:cubicBezTo>
                  <a:pt x="37295" y="691"/>
                  <a:pt x="36777" y="694"/>
                  <a:pt x="36289" y="694"/>
                </a:cubicBezTo>
                <a:cubicBezTo>
                  <a:pt x="35639" y="694"/>
                  <a:pt x="35044" y="688"/>
                  <a:pt x="34531" y="658"/>
                </a:cubicBezTo>
                <a:cubicBezTo>
                  <a:pt x="29340" y="361"/>
                  <a:pt x="24149" y="242"/>
                  <a:pt x="18952" y="242"/>
                </a:cubicBezTo>
                <a:cubicBezTo>
                  <a:pt x="17950" y="242"/>
                  <a:pt x="16949" y="246"/>
                  <a:pt x="15946" y="255"/>
                </a:cubicBezTo>
                <a:cubicBezTo>
                  <a:pt x="15904" y="255"/>
                  <a:pt x="15862" y="255"/>
                  <a:pt x="15819" y="255"/>
                </a:cubicBezTo>
                <a:cubicBezTo>
                  <a:pt x="14168" y="255"/>
                  <a:pt x="12081" y="1"/>
                  <a:pt x="10042" y="1"/>
                </a:cubicBezTo>
                <a:close/>
              </a:path>
            </a:pathLst>
          </a:custGeom>
          <a:solidFill>
            <a:schemeClr val="accent3">
              <a:alpha val="34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8"/>
          <p:cNvSpPr txBox="1"/>
          <p:nvPr/>
        </p:nvSpPr>
        <p:spPr>
          <a:xfrm>
            <a:off x="3027800" y="3258900"/>
            <a:ext cx="2088600" cy="102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434343"/>
              </a:buClr>
              <a:buFont typeface="Arial"/>
              <a:buNone/>
            </a:pPr>
            <a:r>
              <a:rPr lang="en">
                <a:solidFill>
                  <a:schemeClr val="dk1"/>
                </a:solidFill>
                <a:latin typeface="Manrope"/>
                <a:ea typeface="Manrope"/>
                <a:cs typeface="Manrope"/>
                <a:sym typeface="Manrope"/>
              </a:rPr>
              <a:t>Vader Sentiment </a:t>
            </a:r>
            <a:r>
              <a:rPr lang="en">
                <a:solidFill>
                  <a:schemeClr val="dk1"/>
                </a:solidFill>
                <a:latin typeface="Manrope"/>
                <a:ea typeface="Manrope"/>
                <a:cs typeface="Manrope"/>
                <a:sym typeface="Manrope"/>
              </a:rPr>
              <a:t>Analyzer</a:t>
            </a:r>
            <a:r>
              <a:rPr lang="en">
                <a:solidFill>
                  <a:schemeClr val="dk1"/>
                </a:solidFill>
                <a:latin typeface="Manrope"/>
                <a:ea typeface="Manrope"/>
                <a:cs typeface="Manrope"/>
                <a:sym typeface="Manrope"/>
              </a:rPr>
              <a:t> is used on our data to get the News Sentiment on each Day</a:t>
            </a:r>
            <a:endParaRPr>
              <a:solidFill>
                <a:schemeClr val="dk1"/>
              </a:solidFill>
              <a:latin typeface="Manrope"/>
              <a:ea typeface="Manrope"/>
              <a:cs typeface="Manrope"/>
              <a:sym typeface="Manrop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69"/>
          <p:cNvSpPr txBox="1"/>
          <p:nvPr>
            <p:ph type="title"/>
          </p:nvPr>
        </p:nvSpPr>
        <p:spPr>
          <a:xfrm flipH="1">
            <a:off x="720000" y="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FEATURE TRANSFORMATION</a:t>
            </a:r>
            <a:endParaRPr b="1">
              <a:solidFill>
                <a:schemeClr val="lt1"/>
              </a:solidFill>
            </a:endParaRPr>
          </a:p>
        </p:txBody>
      </p:sp>
      <p:sp>
        <p:nvSpPr>
          <p:cNvPr id="743" name="Google Shape;743;p69"/>
          <p:cNvSpPr txBox="1"/>
          <p:nvPr>
            <p:ph idx="4294967295" type="subTitle"/>
          </p:nvPr>
        </p:nvSpPr>
        <p:spPr>
          <a:xfrm>
            <a:off x="401050" y="2993050"/>
            <a:ext cx="1704600" cy="2070900"/>
          </a:xfrm>
          <a:prstGeom prst="rect">
            <a:avLst/>
          </a:prstGeom>
          <a:solidFill>
            <a:srgbClr val="CFE2F3"/>
          </a:solidFill>
          <a:effectLst>
            <a:outerShdw blurRad="642938" rotWithShape="0" algn="bl" dir="4380000" dist="19050">
              <a:srgbClr val="000000">
                <a:alpha val="52999"/>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400"/>
              <a:t>To </a:t>
            </a:r>
            <a:r>
              <a:rPr b="1" lang="en" sz="1400">
                <a:latin typeface="Kulim Park"/>
                <a:ea typeface="Kulim Park"/>
                <a:cs typeface="Kulim Park"/>
                <a:sym typeface="Kulim Park"/>
              </a:rPr>
              <a:t>capture short-term and longer-term trends in the data. 7D and 12D</a:t>
            </a:r>
            <a:endParaRPr b="1" sz="1400">
              <a:solidFill>
                <a:srgbClr val="000000"/>
              </a:solidFill>
              <a:latin typeface="Arial"/>
              <a:ea typeface="Arial"/>
              <a:cs typeface="Arial"/>
              <a:sym typeface="Arial"/>
            </a:endParaRPr>
          </a:p>
          <a:p>
            <a:pPr indent="0" lvl="0" marL="0" rtl="0" algn="ctr">
              <a:spcBef>
                <a:spcPts val="0"/>
              </a:spcBef>
              <a:spcAft>
                <a:spcPts val="0"/>
              </a:spcAft>
              <a:buNone/>
            </a:pPr>
            <a:r>
              <a:t/>
            </a:r>
            <a:endParaRPr sz="1400"/>
          </a:p>
        </p:txBody>
      </p:sp>
      <p:sp>
        <p:nvSpPr>
          <p:cNvPr id="744" name="Google Shape;744;p69"/>
          <p:cNvSpPr txBox="1"/>
          <p:nvPr>
            <p:ph idx="4294967295" type="subTitle"/>
          </p:nvPr>
        </p:nvSpPr>
        <p:spPr>
          <a:xfrm>
            <a:off x="2399338" y="2993050"/>
            <a:ext cx="1845300" cy="2070900"/>
          </a:xfrm>
          <a:prstGeom prst="rect">
            <a:avLst/>
          </a:prstGeom>
          <a:solidFill>
            <a:srgbClr val="CFE2F3"/>
          </a:solidFill>
          <a:effectLst>
            <a:outerShdw blurRad="428625" rotWithShape="0" algn="bl" dir="5400000" dist="19050">
              <a:srgbClr val="000000">
                <a:alpha val="74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400">
                <a:solidFill>
                  <a:srgbClr val="000000"/>
                </a:solidFill>
                <a:latin typeface="Kulim Park"/>
                <a:ea typeface="Kulim Park"/>
                <a:cs typeface="Kulim Park"/>
                <a:sym typeface="Kulim Park"/>
              </a:rPr>
              <a:t>Difference between the 26-day exponential moving average (EMA) and the 12-day EMA of the 'Close' price.</a:t>
            </a:r>
            <a:endParaRPr sz="1400"/>
          </a:p>
        </p:txBody>
      </p:sp>
      <p:sp>
        <p:nvSpPr>
          <p:cNvPr id="745" name="Google Shape;745;p69"/>
          <p:cNvSpPr txBox="1"/>
          <p:nvPr>
            <p:ph idx="4294967295" type="subTitle"/>
          </p:nvPr>
        </p:nvSpPr>
        <p:spPr>
          <a:xfrm>
            <a:off x="4521476" y="2993050"/>
            <a:ext cx="2238900" cy="2070900"/>
          </a:xfrm>
          <a:prstGeom prst="rect">
            <a:avLst/>
          </a:prstGeom>
          <a:solidFill>
            <a:srgbClr val="CFE2F3"/>
          </a:solidFill>
          <a:effectLst>
            <a:outerShdw blurRad="428625" rotWithShape="0" algn="bl" dir="5400000" dist="19050">
              <a:srgbClr val="435D74">
                <a:alpha val="84000"/>
              </a:srgbClr>
            </a:outerShdw>
          </a:effectLst>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400">
                <a:latin typeface="Kulim Park"/>
                <a:ea typeface="Kulim Park"/>
                <a:cs typeface="Kulim Park"/>
                <a:sym typeface="Kulim Park"/>
              </a:rPr>
              <a:t>Calculates the 20-day STD deviation of the 'Close' price after computing upper and lower Bollinger Bands by adding/ subtracting two times the SD from the 20-day moving average.</a:t>
            </a:r>
            <a:endParaRPr b="1" sz="1400">
              <a:latin typeface="Kulim Park"/>
              <a:ea typeface="Kulim Park"/>
              <a:cs typeface="Kulim Park"/>
              <a:sym typeface="Kulim Park"/>
            </a:endParaRPr>
          </a:p>
        </p:txBody>
      </p:sp>
      <p:sp>
        <p:nvSpPr>
          <p:cNvPr id="746" name="Google Shape;746;p69"/>
          <p:cNvSpPr txBox="1"/>
          <p:nvPr>
            <p:ph idx="4294967295" type="subTitle"/>
          </p:nvPr>
        </p:nvSpPr>
        <p:spPr>
          <a:xfrm>
            <a:off x="6941500" y="2993050"/>
            <a:ext cx="1704600" cy="2070900"/>
          </a:xfrm>
          <a:prstGeom prst="rect">
            <a:avLst/>
          </a:prstGeom>
          <a:solidFill>
            <a:srgbClr val="CFE2F3"/>
          </a:solidFill>
          <a:effectLst>
            <a:outerShdw blurRad="428625" rotWithShape="0" algn="bl" dir="5400000" dist="19050">
              <a:srgbClr val="000000">
                <a:alpha val="86000"/>
              </a:srgbClr>
            </a:outerShdw>
          </a:effectLst>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400">
                <a:latin typeface="Kulim Park"/>
                <a:ea typeface="Kulim Park"/>
                <a:cs typeface="Kulim Park"/>
                <a:sym typeface="Kulim Park"/>
              </a:rPr>
              <a:t>Taking the natural logarithm of the difference between the 'Close' price and 1.</a:t>
            </a:r>
            <a:endParaRPr b="1" sz="1400">
              <a:latin typeface="Kulim Park"/>
              <a:ea typeface="Kulim Park"/>
              <a:cs typeface="Kulim Park"/>
              <a:sym typeface="Kulim Park"/>
            </a:endParaRPr>
          </a:p>
        </p:txBody>
      </p:sp>
      <p:cxnSp>
        <p:nvCxnSpPr>
          <p:cNvPr id="747" name="Google Shape;747;p69"/>
          <p:cNvCxnSpPr/>
          <p:nvPr/>
        </p:nvCxnSpPr>
        <p:spPr>
          <a:xfrm flipH="1" rot="-5400000">
            <a:off x="480175" y="1913350"/>
            <a:ext cx="1229400" cy="1024200"/>
          </a:xfrm>
          <a:prstGeom prst="curvedConnector3">
            <a:avLst>
              <a:gd fmla="val 50000" name="adj1"/>
            </a:avLst>
          </a:prstGeom>
          <a:noFill/>
          <a:ln cap="flat" cmpd="sng" w="9525">
            <a:solidFill>
              <a:srgbClr val="CC0000"/>
            </a:solidFill>
            <a:prstDash val="solid"/>
            <a:round/>
            <a:headEnd len="med" w="med" type="none"/>
            <a:tailEnd len="med" w="med" type="none"/>
          </a:ln>
        </p:spPr>
      </p:cxnSp>
      <p:cxnSp>
        <p:nvCxnSpPr>
          <p:cNvPr id="748" name="Google Shape;748;p69"/>
          <p:cNvCxnSpPr/>
          <p:nvPr/>
        </p:nvCxnSpPr>
        <p:spPr>
          <a:xfrm rot="5400000">
            <a:off x="2823650" y="1929575"/>
            <a:ext cx="1137300" cy="1001400"/>
          </a:xfrm>
          <a:prstGeom prst="curvedConnector3">
            <a:avLst>
              <a:gd fmla="val 50000" name="adj1"/>
            </a:avLst>
          </a:prstGeom>
          <a:noFill/>
          <a:ln cap="flat" cmpd="sng" w="9525">
            <a:solidFill>
              <a:srgbClr val="CC0000"/>
            </a:solidFill>
            <a:prstDash val="solid"/>
            <a:round/>
            <a:headEnd len="med" w="med" type="none"/>
            <a:tailEnd len="med" w="med" type="none"/>
          </a:ln>
        </p:spPr>
      </p:cxnSp>
      <p:cxnSp>
        <p:nvCxnSpPr>
          <p:cNvPr id="749" name="Google Shape;749;p69"/>
          <p:cNvCxnSpPr/>
          <p:nvPr/>
        </p:nvCxnSpPr>
        <p:spPr>
          <a:xfrm flipH="1" rot="-5400000">
            <a:off x="5157650" y="1836150"/>
            <a:ext cx="1188300" cy="1069500"/>
          </a:xfrm>
          <a:prstGeom prst="curvedConnector3">
            <a:avLst>
              <a:gd fmla="val 50000" name="adj1"/>
            </a:avLst>
          </a:prstGeom>
          <a:noFill/>
          <a:ln cap="flat" cmpd="sng" w="9525">
            <a:solidFill>
              <a:srgbClr val="CC0000"/>
            </a:solidFill>
            <a:prstDash val="solid"/>
            <a:round/>
            <a:headEnd len="med" w="med" type="none"/>
            <a:tailEnd len="med" w="med" type="none"/>
          </a:ln>
        </p:spPr>
      </p:cxnSp>
      <p:cxnSp>
        <p:nvCxnSpPr>
          <p:cNvPr id="750" name="Google Shape;750;p69"/>
          <p:cNvCxnSpPr/>
          <p:nvPr/>
        </p:nvCxnSpPr>
        <p:spPr>
          <a:xfrm rot="5400000">
            <a:off x="7271075" y="1963525"/>
            <a:ext cx="1188300" cy="848700"/>
          </a:xfrm>
          <a:prstGeom prst="curvedConnector3">
            <a:avLst>
              <a:gd fmla="val 50000" name="adj1"/>
            </a:avLst>
          </a:prstGeom>
          <a:noFill/>
          <a:ln cap="flat" cmpd="sng" w="9525">
            <a:solidFill>
              <a:srgbClr val="CC0000"/>
            </a:solidFill>
            <a:prstDash val="solid"/>
            <a:round/>
            <a:headEnd len="med" w="med" type="none"/>
            <a:tailEnd len="med" w="med" type="none"/>
          </a:ln>
        </p:spPr>
      </p:cxnSp>
      <p:sp>
        <p:nvSpPr>
          <p:cNvPr id="751" name="Google Shape;751;p69"/>
          <p:cNvSpPr/>
          <p:nvPr/>
        </p:nvSpPr>
        <p:spPr>
          <a:xfrm>
            <a:off x="401061" y="833200"/>
            <a:ext cx="1704600" cy="1050900"/>
          </a:xfrm>
          <a:prstGeom prst="roundRect">
            <a:avLst>
              <a:gd fmla="val 16667" name="adj"/>
            </a:avLst>
          </a:prstGeom>
          <a:solidFill>
            <a:srgbClr val="FFF2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MOVING AVG</a:t>
            </a:r>
            <a:endParaRPr/>
          </a:p>
        </p:txBody>
      </p:sp>
      <p:sp>
        <p:nvSpPr>
          <p:cNvPr id="752" name="Google Shape;752;p69"/>
          <p:cNvSpPr/>
          <p:nvPr/>
        </p:nvSpPr>
        <p:spPr>
          <a:xfrm>
            <a:off x="2522973" y="833200"/>
            <a:ext cx="1704600" cy="1050900"/>
          </a:xfrm>
          <a:prstGeom prst="roundRect">
            <a:avLst>
              <a:gd fmla="val 16667" name="adj"/>
            </a:avLst>
          </a:prstGeom>
          <a:solidFill>
            <a:srgbClr val="FFF2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b="1" lang="en" sz="2000">
                <a:solidFill>
                  <a:schemeClr val="dk1"/>
                </a:solidFill>
                <a:latin typeface="Kulim Park"/>
                <a:ea typeface="Kulim Park"/>
                <a:cs typeface="Kulim Park"/>
                <a:sym typeface="Kulim Park"/>
              </a:rPr>
              <a:t>Exponential Moving Average</a:t>
            </a:r>
            <a:endParaRPr b="1" sz="2000">
              <a:solidFill>
                <a:schemeClr val="dk1"/>
              </a:solidFill>
              <a:latin typeface="Kulim Park"/>
              <a:ea typeface="Kulim Park"/>
              <a:cs typeface="Kulim Park"/>
              <a:sym typeface="Kulim Park"/>
            </a:endParaRPr>
          </a:p>
        </p:txBody>
      </p:sp>
      <p:sp>
        <p:nvSpPr>
          <p:cNvPr id="753" name="Google Shape;753;p69"/>
          <p:cNvSpPr/>
          <p:nvPr/>
        </p:nvSpPr>
        <p:spPr>
          <a:xfrm>
            <a:off x="4814648" y="833200"/>
            <a:ext cx="1704600" cy="1050900"/>
          </a:xfrm>
          <a:prstGeom prst="roundRect">
            <a:avLst>
              <a:gd fmla="val 16667" name="adj"/>
            </a:avLst>
          </a:prstGeom>
          <a:solidFill>
            <a:srgbClr val="FFF2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Bollinger Bands</a:t>
            </a:r>
            <a:endParaRPr b="1" sz="2000">
              <a:solidFill>
                <a:schemeClr val="dk1"/>
              </a:solidFill>
              <a:latin typeface="Kulim Park"/>
              <a:ea typeface="Kulim Park"/>
              <a:cs typeface="Kulim Park"/>
              <a:sym typeface="Kulim Park"/>
            </a:endParaRPr>
          </a:p>
        </p:txBody>
      </p:sp>
      <p:sp>
        <p:nvSpPr>
          <p:cNvPr id="754" name="Google Shape;754;p69"/>
          <p:cNvSpPr/>
          <p:nvPr/>
        </p:nvSpPr>
        <p:spPr>
          <a:xfrm>
            <a:off x="6941348" y="833200"/>
            <a:ext cx="1704600" cy="1050900"/>
          </a:xfrm>
          <a:prstGeom prst="roundRect">
            <a:avLst>
              <a:gd fmla="val 16667" name="adj"/>
            </a:avLst>
          </a:prstGeom>
          <a:solidFill>
            <a:srgbClr val="FFF2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Logarithmic Momentum</a:t>
            </a:r>
            <a:endParaRPr b="1" sz="2000">
              <a:solidFill>
                <a:schemeClr val="dk1"/>
              </a:solidFill>
              <a:latin typeface="Kulim Park"/>
              <a:ea typeface="Kulim Park"/>
              <a:cs typeface="Kulim Park"/>
              <a:sym typeface="Kulim Park"/>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pic>
        <p:nvPicPr>
          <p:cNvPr id="759" name="Google Shape;759;p70"/>
          <p:cNvPicPr preferRelativeResize="0"/>
          <p:nvPr/>
        </p:nvPicPr>
        <p:blipFill rotWithShape="1">
          <a:blip r:embed="rId3">
            <a:alphaModFix/>
          </a:blip>
          <a:srcRect b="0" l="-4325" r="-2729" t="-7054"/>
          <a:stretch/>
        </p:blipFill>
        <p:spPr>
          <a:xfrm>
            <a:off x="706350" y="567400"/>
            <a:ext cx="7731302" cy="4348850"/>
          </a:xfrm>
          <a:prstGeom prst="rect">
            <a:avLst/>
          </a:prstGeom>
          <a:noFill/>
          <a:ln cap="flat" cmpd="sng" w="19050">
            <a:solidFill>
              <a:schemeClr val="dk2"/>
            </a:solidFill>
            <a:prstDash val="solid"/>
            <a:round/>
            <a:headEnd len="sm" w="sm" type="none"/>
            <a:tailEnd len="sm" w="sm" type="none"/>
          </a:ln>
        </p:spPr>
      </p:pic>
      <p:sp>
        <p:nvSpPr>
          <p:cNvPr id="760" name="Google Shape;760;p70"/>
          <p:cNvSpPr txBox="1"/>
          <p:nvPr>
            <p:ph type="title"/>
          </p:nvPr>
        </p:nvSpPr>
        <p:spPr>
          <a:xfrm>
            <a:off x="720000" y="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CLOSE PRICE WITH STOCK INDICATORS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53"/>
          <p:cNvSpPr txBox="1"/>
          <p:nvPr>
            <p:ph idx="15" type="title"/>
          </p:nvPr>
        </p:nvSpPr>
        <p:spPr>
          <a:xfrm flipH="1">
            <a:off x="720000" y="287975"/>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TEAM MEMBERS</a:t>
            </a:r>
            <a:endParaRPr b="1"/>
          </a:p>
        </p:txBody>
      </p:sp>
      <p:sp>
        <p:nvSpPr>
          <p:cNvPr id="549" name="Google Shape;549;p53"/>
          <p:cNvSpPr/>
          <p:nvPr/>
        </p:nvSpPr>
        <p:spPr>
          <a:xfrm>
            <a:off x="1786026" y="1458261"/>
            <a:ext cx="1162238" cy="837312"/>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3"/>
          <p:cNvSpPr txBox="1"/>
          <p:nvPr>
            <p:ph type="title"/>
          </p:nvPr>
        </p:nvSpPr>
        <p:spPr>
          <a:xfrm>
            <a:off x="2775625" y="1528251"/>
            <a:ext cx="2106900" cy="54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Abhindev</a:t>
            </a:r>
            <a:endParaRPr b="1"/>
          </a:p>
        </p:txBody>
      </p:sp>
      <p:sp>
        <p:nvSpPr>
          <p:cNvPr id="551" name="Google Shape;551;p53"/>
          <p:cNvSpPr txBox="1"/>
          <p:nvPr>
            <p:ph idx="2" type="title"/>
          </p:nvPr>
        </p:nvSpPr>
        <p:spPr>
          <a:xfrm>
            <a:off x="1911925" y="1646263"/>
            <a:ext cx="655500" cy="38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1.</a:t>
            </a:r>
            <a:endParaRPr>
              <a:solidFill>
                <a:schemeClr val="dk1"/>
              </a:solidFill>
            </a:endParaRPr>
          </a:p>
        </p:txBody>
      </p:sp>
      <p:sp>
        <p:nvSpPr>
          <p:cNvPr id="552" name="Google Shape;552;p53"/>
          <p:cNvSpPr/>
          <p:nvPr/>
        </p:nvSpPr>
        <p:spPr>
          <a:xfrm>
            <a:off x="5026801" y="1471623"/>
            <a:ext cx="1162238" cy="837312"/>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3"/>
          <p:cNvSpPr txBox="1"/>
          <p:nvPr>
            <p:ph type="title"/>
          </p:nvPr>
        </p:nvSpPr>
        <p:spPr>
          <a:xfrm>
            <a:off x="6016400" y="1541613"/>
            <a:ext cx="2106900" cy="54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Sree</a:t>
            </a:r>
            <a:endParaRPr b="1"/>
          </a:p>
        </p:txBody>
      </p:sp>
      <p:sp>
        <p:nvSpPr>
          <p:cNvPr id="554" name="Google Shape;554;p53"/>
          <p:cNvSpPr txBox="1"/>
          <p:nvPr>
            <p:ph idx="2" type="title"/>
          </p:nvPr>
        </p:nvSpPr>
        <p:spPr>
          <a:xfrm>
            <a:off x="5152700" y="1713075"/>
            <a:ext cx="795000" cy="33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2.</a:t>
            </a:r>
            <a:endParaRPr>
              <a:solidFill>
                <a:schemeClr val="dk1"/>
              </a:solidFill>
            </a:endParaRPr>
          </a:p>
        </p:txBody>
      </p:sp>
      <p:sp>
        <p:nvSpPr>
          <p:cNvPr id="555" name="Google Shape;555;p53"/>
          <p:cNvSpPr/>
          <p:nvPr/>
        </p:nvSpPr>
        <p:spPr>
          <a:xfrm>
            <a:off x="720001" y="3256936"/>
            <a:ext cx="1162238" cy="837312"/>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3"/>
          <p:cNvSpPr txBox="1"/>
          <p:nvPr>
            <p:ph type="title"/>
          </p:nvPr>
        </p:nvSpPr>
        <p:spPr>
          <a:xfrm>
            <a:off x="1709600" y="3326926"/>
            <a:ext cx="2106900" cy="54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Sundar SP</a:t>
            </a:r>
            <a:endParaRPr b="1"/>
          </a:p>
        </p:txBody>
      </p:sp>
      <p:sp>
        <p:nvSpPr>
          <p:cNvPr id="557" name="Google Shape;557;p53"/>
          <p:cNvSpPr txBox="1"/>
          <p:nvPr>
            <p:ph idx="2" type="title"/>
          </p:nvPr>
        </p:nvSpPr>
        <p:spPr>
          <a:xfrm>
            <a:off x="845900" y="3498338"/>
            <a:ext cx="795000" cy="33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3.</a:t>
            </a:r>
            <a:endParaRPr>
              <a:solidFill>
                <a:schemeClr val="dk1"/>
              </a:solidFill>
            </a:endParaRPr>
          </a:p>
        </p:txBody>
      </p:sp>
      <p:sp>
        <p:nvSpPr>
          <p:cNvPr id="558" name="Google Shape;558;p53"/>
          <p:cNvSpPr/>
          <p:nvPr/>
        </p:nvSpPr>
        <p:spPr>
          <a:xfrm>
            <a:off x="5928251" y="3246348"/>
            <a:ext cx="1162238" cy="837312"/>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3"/>
          <p:cNvSpPr txBox="1"/>
          <p:nvPr>
            <p:ph type="title"/>
          </p:nvPr>
        </p:nvSpPr>
        <p:spPr>
          <a:xfrm>
            <a:off x="6917850" y="3316338"/>
            <a:ext cx="2106900" cy="54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Harpreet</a:t>
            </a:r>
            <a:endParaRPr b="1"/>
          </a:p>
        </p:txBody>
      </p:sp>
      <p:sp>
        <p:nvSpPr>
          <p:cNvPr id="560" name="Google Shape;560;p53"/>
          <p:cNvSpPr txBox="1"/>
          <p:nvPr>
            <p:ph idx="2" type="title"/>
          </p:nvPr>
        </p:nvSpPr>
        <p:spPr>
          <a:xfrm>
            <a:off x="6054150" y="3434350"/>
            <a:ext cx="738300" cy="38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5.</a:t>
            </a:r>
            <a:endParaRPr>
              <a:solidFill>
                <a:schemeClr val="dk1"/>
              </a:solidFill>
            </a:endParaRPr>
          </a:p>
        </p:txBody>
      </p:sp>
      <p:sp>
        <p:nvSpPr>
          <p:cNvPr id="561" name="Google Shape;561;p53"/>
          <p:cNvSpPr/>
          <p:nvPr/>
        </p:nvSpPr>
        <p:spPr>
          <a:xfrm>
            <a:off x="3377601" y="3246348"/>
            <a:ext cx="1162238" cy="837312"/>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3"/>
          <p:cNvSpPr txBox="1"/>
          <p:nvPr>
            <p:ph type="title"/>
          </p:nvPr>
        </p:nvSpPr>
        <p:spPr>
          <a:xfrm>
            <a:off x="4334175" y="3353638"/>
            <a:ext cx="2106900" cy="54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Anupriya</a:t>
            </a:r>
            <a:endParaRPr b="1"/>
          </a:p>
        </p:txBody>
      </p:sp>
      <p:sp>
        <p:nvSpPr>
          <p:cNvPr id="563" name="Google Shape;563;p53"/>
          <p:cNvSpPr txBox="1"/>
          <p:nvPr>
            <p:ph idx="2" type="title"/>
          </p:nvPr>
        </p:nvSpPr>
        <p:spPr>
          <a:xfrm>
            <a:off x="3503500" y="3434350"/>
            <a:ext cx="795000" cy="38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4.</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71"/>
          <p:cNvSpPr txBox="1"/>
          <p:nvPr>
            <p:ph type="title"/>
          </p:nvPr>
        </p:nvSpPr>
        <p:spPr>
          <a:xfrm flipH="1">
            <a:off x="2920375" y="129988"/>
            <a:ext cx="3035100" cy="71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BASE MODEL</a:t>
            </a:r>
            <a:endParaRPr b="1">
              <a:solidFill>
                <a:schemeClr val="lt1"/>
              </a:solidFill>
            </a:endParaRPr>
          </a:p>
        </p:txBody>
      </p:sp>
      <p:sp>
        <p:nvSpPr>
          <p:cNvPr id="766" name="Google Shape;766;p71"/>
          <p:cNvSpPr txBox="1"/>
          <p:nvPr>
            <p:ph idx="4294967295" type="subTitle"/>
          </p:nvPr>
        </p:nvSpPr>
        <p:spPr>
          <a:xfrm>
            <a:off x="5677361" y="1536197"/>
            <a:ext cx="2680500" cy="1747800"/>
          </a:xfrm>
          <a:prstGeom prst="rect">
            <a:avLst/>
          </a:prstGeom>
          <a:solidFill>
            <a:srgbClr val="FFFFFF"/>
          </a:solidFill>
          <a:ln cap="flat" cmpd="sng" w="28575">
            <a:solidFill>
              <a:srgbClr val="CC4125"/>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2. Model Training</a:t>
            </a:r>
            <a:endParaRPr b="1"/>
          </a:p>
          <a:p>
            <a:pPr indent="0" lvl="0" marL="0" rtl="0" algn="ctr">
              <a:spcBef>
                <a:spcPts val="0"/>
              </a:spcBef>
              <a:spcAft>
                <a:spcPts val="0"/>
              </a:spcAft>
              <a:buNone/>
            </a:pPr>
            <a:r>
              <a:t/>
            </a:r>
            <a:endParaRPr b="1"/>
          </a:p>
          <a:p>
            <a:pPr indent="0" lvl="0" marL="0" rtl="0" algn="ctr">
              <a:spcBef>
                <a:spcPts val="0"/>
              </a:spcBef>
              <a:spcAft>
                <a:spcPts val="0"/>
              </a:spcAft>
              <a:buNone/>
            </a:pPr>
            <a:r>
              <a:rPr lang="en"/>
              <a:t>The classifier is trained and the classifier learns the parameters necessary to make predictions based on the input features.</a:t>
            </a:r>
            <a:endParaRPr/>
          </a:p>
        </p:txBody>
      </p:sp>
      <p:sp>
        <p:nvSpPr>
          <p:cNvPr id="767" name="Google Shape;767;p71"/>
          <p:cNvSpPr txBox="1"/>
          <p:nvPr>
            <p:ph idx="4294967295" type="subTitle"/>
          </p:nvPr>
        </p:nvSpPr>
        <p:spPr>
          <a:xfrm>
            <a:off x="786150" y="2965647"/>
            <a:ext cx="2680500" cy="1472100"/>
          </a:xfrm>
          <a:prstGeom prst="rect">
            <a:avLst/>
          </a:prstGeom>
          <a:solidFill>
            <a:srgbClr val="FFFFFF"/>
          </a:solidFill>
          <a:ln cap="flat" cmpd="sng" w="28575">
            <a:solidFill>
              <a:srgbClr val="CC4125"/>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3. Prediction</a:t>
            </a:r>
            <a:endParaRPr b="1"/>
          </a:p>
          <a:p>
            <a:pPr indent="0" lvl="0" marL="0" rtl="0" algn="ctr">
              <a:spcBef>
                <a:spcPts val="0"/>
              </a:spcBef>
              <a:spcAft>
                <a:spcPts val="0"/>
              </a:spcAft>
              <a:buNone/>
            </a:pPr>
            <a:r>
              <a:t/>
            </a:r>
            <a:endParaRPr b="1"/>
          </a:p>
          <a:p>
            <a:pPr indent="0" lvl="0" marL="0" rtl="0" algn="ctr">
              <a:spcBef>
                <a:spcPts val="0"/>
              </a:spcBef>
              <a:spcAft>
                <a:spcPts val="0"/>
              </a:spcAft>
              <a:buNone/>
            </a:pPr>
            <a:r>
              <a:rPr lang="en"/>
              <a:t>Predictions are made on taking the input features and returns the predicted class labels</a:t>
            </a:r>
            <a:endParaRPr/>
          </a:p>
        </p:txBody>
      </p:sp>
      <p:sp>
        <p:nvSpPr>
          <p:cNvPr id="768" name="Google Shape;768;p71"/>
          <p:cNvSpPr txBox="1"/>
          <p:nvPr>
            <p:ph idx="4294967295" type="subTitle"/>
          </p:nvPr>
        </p:nvSpPr>
        <p:spPr>
          <a:xfrm>
            <a:off x="786150" y="960850"/>
            <a:ext cx="2680500" cy="1472100"/>
          </a:xfrm>
          <a:prstGeom prst="rect">
            <a:avLst/>
          </a:prstGeom>
          <a:solidFill>
            <a:srgbClr val="FFFFFF"/>
          </a:solidFill>
          <a:ln cap="flat" cmpd="sng" w="28575">
            <a:solidFill>
              <a:srgbClr val="CC4125"/>
            </a:solidFill>
            <a:prstDash val="dot"/>
            <a:round/>
            <a:headEnd len="sm" w="sm" type="none"/>
            <a:tailEnd len="sm" w="sm" type="none"/>
          </a:ln>
        </p:spPr>
        <p:txBody>
          <a:bodyPr anchorCtr="0" anchor="ctr" bIns="91425" lIns="91425" spcFirstLastPara="1" rIns="91425" wrap="square" tIns="91425">
            <a:noAutofit/>
          </a:bodyPr>
          <a:lstStyle/>
          <a:p>
            <a:pPr indent="-330200" lvl="0" marL="457200" rtl="0" algn="ctr">
              <a:spcBef>
                <a:spcPts val="0"/>
              </a:spcBef>
              <a:spcAft>
                <a:spcPts val="0"/>
              </a:spcAft>
              <a:buSzPts val="1600"/>
              <a:buAutoNum type="arabicPeriod"/>
            </a:pPr>
            <a:r>
              <a:rPr b="1" lang="en"/>
              <a:t>Model Instantiation</a:t>
            </a:r>
            <a:endParaRPr b="1"/>
          </a:p>
          <a:p>
            <a:pPr indent="0" lvl="0" marL="0" rtl="0" algn="ctr">
              <a:spcBef>
                <a:spcPts val="0"/>
              </a:spcBef>
              <a:spcAft>
                <a:spcPts val="0"/>
              </a:spcAft>
              <a:buNone/>
            </a:pPr>
            <a:r>
              <a:t/>
            </a:r>
            <a:endParaRPr b="1"/>
          </a:p>
          <a:p>
            <a:pPr indent="0" lvl="0" marL="0" rtl="0" algn="ctr">
              <a:spcBef>
                <a:spcPts val="0"/>
              </a:spcBef>
              <a:spcAft>
                <a:spcPts val="0"/>
              </a:spcAft>
              <a:buNone/>
            </a:pPr>
            <a:r>
              <a:rPr lang="en"/>
              <a:t>Creates an instance of the Gaussian Naive Bayes classifier object.</a:t>
            </a:r>
            <a:endParaRPr/>
          </a:p>
        </p:txBody>
      </p:sp>
      <p:sp>
        <p:nvSpPr>
          <p:cNvPr id="769" name="Google Shape;769;p71"/>
          <p:cNvSpPr/>
          <p:nvPr/>
        </p:nvSpPr>
        <p:spPr>
          <a:xfrm>
            <a:off x="3466615" y="1483347"/>
            <a:ext cx="2211000" cy="2176800"/>
          </a:xfrm>
          <a:prstGeom prst="ellipse">
            <a:avLst/>
          </a:prstGeom>
          <a:solidFill>
            <a:srgbClr val="FCE5CD"/>
          </a:solidFill>
          <a:ln cap="flat" cmpd="sng" w="28575">
            <a:solidFill>
              <a:srgbClr val="A61C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Kulim Park SemiBold"/>
                <a:ea typeface="Kulim Park SemiBold"/>
                <a:cs typeface="Kulim Park SemiBold"/>
                <a:sym typeface="Kulim Park SemiBold"/>
              </a:rPr>
              <a:t>Sentiment analysis on stock market data using </a:t>
            </a:r>
            <a:r>
              <a:rPr b="1" lang="en" sz="1800">
                <a:solidFill>
                  <a:srgbClr val="A61C00"/>
                </a:solidFill>
                <a:latin typeface="Kulim Park"/>
                <a:ea typeface="Kulim Park"/>
                <a:cs typeface="Kulim Park"/>
                <a:sym typeface="Kulim Park"/>
              </a:rPr>
              <a:t>Gaussian Naive Bayes classifier</a:t>
            </a:r>
            <a:endParaRPr sz="1300"/>
          </a:p>
        </p:txBody>
      </p:sp>
      <p:sp>
        <p:nvSpPr>
          <p:cNvPr id="770" name="Google Shape;770;p71"/>
          <p:cNvSpPr txBox="1"/>
          <p:nvPr/>
        </p:nvSpPr>
        <p:spPr>
          <a:xfrm>
            <a:off x="5677350" y="3660150"/>
            <a:ext cx="3194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Manrope"/>
                <a:ea typeface="Manrope"/>
                <a:cs typeface="Manrope"/>
                <a:sym typeface="Manrope"/>
              </a:rPr>
              <a:t>Target Variable:</a:t>
            </a:r>
            <a:r>
              <a:rPr lang="en" sz="1600">
                <a:solidFill>
                  <a:schemeClr val="dk1"/>
                </a:solidFill>
                <a:latin typeface="Manrope"/>
                <a:ea typeface="Manrope"/>
                <a:cs typeface="Manrope"/>
                <a:sym typeface="Manrope"/>
              </a:rPr>
              <a:t> Movement</a:t>
            </a:r>
            <a:endParaRPr sz="1600">
              <a:solidFill>
                <a:schemeClr val="dk1"/>
              </a:solidFill>
              <a:latin typeface="Manrope"/>
              <a:ea typeface="Manrope"/>
              <a:cs typeface="Manrope"/>
              <a:sym typeface="Manrop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72"/>
          <p:cNvSpPr txBox="1"/>
          <p:nvPr>
            <p:ph type="title"/>
          </p:nvPr>
        </p:nvSpPr>
        <p:spPr>
          <a:xfrm flipH="1">
            <a:off x="720000" y="8895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Inference from Base Model</a:t>
            </a:r>
            <a:endParaRPr b="1"/>
          </a:p>
        </p:txBody>
      </p:sp>
      <p:sp>
        <p:nvSpPr>
          <p:cNvPr id="776" name="Google Shape;776;p72"/>
          <p:cNvSpPr txBox="1"/>
          <p:nvPr/>
        </p:nvSpPr>
        <p:spPr>
          <a:xfrm flipH="1">
            <a:off x="116400" y="1544475"/>
            <a:ext cx="2130000" cy="1539300"/>
          </a:xfrm>
          <a:prstGeom prst="rect">
            <a:avLst/>
          </a:prstGeom>
          <a:solidFill>
            <a:srgbClr val="F3F3F3"/>
          </a:solidFill>
          <a:ln cap="flat" cmpd="sng" w="28575">
            <a:solidFill>
              <a:srgbClr val="980000"/>
            </a:solidFill>
            <a:prstDash val="dash"/>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latin typeface="Kulim Park"/>
                <a:ea typeface="Kulim Park"/>
                <a:cs typeface="Kulim Park"/>
                <a:sym typeface="Kulim Park"/>
              </a:rPr>
              <a:t>Accuracy</a:t>
            </a:r>
            <a:r>
              <a:rPr lang="en" sz="1300">
                <a:latin typeface="Kulim Park"/>
                <a:ea typeface="Kulim Park"/>
                <a:cs typeface="Kulim Park"/>
                <a:sym typeface="Kulim Park"/>
              </a:rPr>
              <a:t>: 51.65% - Classifier correctly predicted the movement (up or down) of the stock prices approximately 51.65% of the time on the </a:t>
            </a:r>
            <a:r>
              <a:rPr b="1" lang="en" sz="1300">
                <a:latin typeface="Kulim Park"/>
                <a:ea typeface="Kulim Park"/>
                <a:cs typeface="Kulim Park"/>
                <a:sym typeface="Kulim Park"/>
              </a:rPr>
              <a:t>training data.</a:t>
            </a:r>
            <a:endParaRPr b="1" sz="1300">
              <a:solidFill>
                <a:schemeClr val="dk1"/>
              </a:solidFill>
              <a:latin typeface="Kulim Park"/>
              <a:ea typeface="Kulim Park"/>
              <a:cs typeface="Kulim Park"/>
              <a:sym typeface="Kulim Park"/>
            </a:endParaRPr>
          </a:p>
        </p:txBody>
      </p:sp>
      <p:sp>
        <p:nvSpPr>
          <p:cNvPr id="777" name="Google Shape;777;p72"/>
          <p:cNvSpPr txBox="1"/>
          <p:nvPr/>
        </p:nvSpPr>
        <p:spPr>
          <a:xfrm flipH="1">
            <a:off x="2414900" y="3187975"/>
            <a:ext cx="1999800" cy="1005600"/>
          </a:xfrm>
          <a:prstGeom prst="rect">
            <a:avLst/>
          </a:prstGeom>
          <a:solidFill>
            <a:srgbClr val="F3F3F3"/>
          </a:solidFill>
          <a:ln cap="flat" cmpd="sng" w="28575">
            <a:solidFill>
              <a:srgbClr val="980000"/>
            </a:solidFill>
            <a:prstDash val="dash"/>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anrope"/>
                <a:ea typeface="Manrope"/>
                <a:cs typeface="Manrope"/>
                <a:sym typeface="Manrope"/>
              </a:rPr>
              <a:t>Precision: </a:t>
            </a:r>
            <a:r>
              <a:rPr lang="en">
                <a:solidFill>
                  <a:schemeClr val="dk1"/>
                </a:solidFill>
                <a:latin typeface="Manrope"/>
                <a:ea typeface="Manrope"/>
                <a:cs typeface="Manrope"/>
                <a:sym typeface="Manrope"/>
              </a:rPr>
              <a:t>0.53- </a:t>
            </a:r>
            <a:r>
              <a:rPr lang="en">
                <a:solidFill>
                  <a:schemeClr val="dk1"/>
                </a:solidFill>
                <a:latin typeface="Manrope"/>
                <a:ea typeface="Manrope"/>
                <a:cs typeface="Manrope"/>
                <a:sym typeface="Manrope"/>
              </a:rPr>
              <a:t>Average proportion of true positive predictions </a:t>
            </a:r>
            <a:endParaRPr>
              <a:solidFill>
                <a:schemeClr val="dk1"/>
              </a:solidFill>
              <a:latin typeface="Manrope"/>
              <a:ea typeface="Manrope"/>
              <a:cs typeface="Manrope"/>
              <a:sym typeface="Manrope"/>
            </a:endParaRPr>
          </a:p>
        </p:txBody>
      </p:sp>
      <p:sp>
        <p:nvSpPr>
          <p:cNvPr id="778" name="Google Shape;778;p72"/>
          <p:cNvSpPr txBox="1"/>
          <p:nvPr/>
        </p:nvSpPr>
        <p:spPr>
          <a:xfrm>
            <a:off x="4491525" y="979575"/>
            <a:ext cx="1999800" cy="1711500"/>
          </a:xfrm>
          <a:prstGeom prst="rect">
            <a:avLst/>
          </a:prstGeom>
          <a:solidFill>
            <a:srgbClr val="F3F3F3"/>
          </a:solidFill>
          <a:ln cap="flat" cmpd="sng" w="28575">
            <a:solidFill>
              <a:srgbClr val="980000"/>
            </a:solidFill>
            <a:prstDash val="dash"/>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latin typeface="Kulim Park"/>
                <a:ea typeface="Kulim Park"/>
                <a:cs typeface="Kulim Park"/>
                <a:sym typeface="Kulim Park"/>
              </a:rPr>
              <a:t>Accuracy:</a:t>
            </a:r>
            <a:r>
              <a:rPr lang="en" sz="1300">
                <a:latin typeface="Kulim Park"/>
                <a:ea typeface="Kulim Park"/>
                <a:cs typeface="Kulim Park"/>
                <a:sym typeface="Kulim Park"/>
              </a:rPr>
              <a:t> 50.70% - Classifier correctly predicted the movement (up or down) of the stock prices approximately 50.70% of the time on the </a:t>
            </a:r>
            <a:r>
              <a:rPr b="1" lang="en" sz="1300">
                <a:latin typeface="Kulim Park"/>
                <a:ea typeface="Kulim Park"/>
                <a:cs typeface="Kulim Park"/>
                <a:sym typeface="Kulim Park"/>
              </a:rPr>
              <a:t>testing data.</a:t>
            </a:r>
            <a:endParaRPr b="1" sz="1300">
              <a:solidFill>
                <a:schemeClr val="dk1"/>
              </a:solidFill>
              <a:latin typeface="Kulim Park"/>
              <a:ea typeface="Kulim Park"/>
              <a:cs typeface="Kulim Park"/>
              <a:sym typeface="Kulim Park"/>
            </a:endParaRPr>
          </a:p>
        </p:txBody>
      </p:sp>
      <p:sp>
        <p:nvSpPr>
          <p:cNvPr id="779" name="Google Shape;779;p72"/>
          <p:cNvSpPr txBox="1"/>
          <p:nvPr/>
        </p:nvSpPr>
        <p:spPr>
          <a:xfrm>
            <a:off x="6771713" y="3187963"/>
            <a:ext cx="1839000" cy="1005600"/>
          </a:xfrm>
          <a:prstGeom prst="rect">
            <a:avLst/>
          </a:prstGeom>
          <a:solidFill>
            <a:srgbClr val="F3F3F3"/>
          </a:solidFill>
          <a:ln cap="flat" cmpd="sng" w="28575">
            <a:solidFill>
              <a:srgbClr val="980000"/>
            </a:solidFill>
            <a:prstDash val="dash"/>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nrope"/>
                <a:ea typeface="Manrope"/>
                <a:cs typeface="Manrope"/>
                <a:sym typeface="Manrope"/>
              </a:rPr>
              <a:t>Observed that, the classifier's performance is Poor</a:t>
            </a:r>
            <a:endParaRPr>
              <a:solidFill>
                <a:schemeClr val="dk1"/>
              </a:solidFill>
              <a:latin typeface="Manrope"/>
              <a:ea typeface="Manrope"/>
              <a:cs typeface="Manrope"/>
              <a:sym typeface="Manrope"/>
            </a:endParaRPr>
          </a:p>
        </p:txBody>
      </p:sp>
      <p:sp>
        <p:nvSpPr>
          <p:cNvPr id="780" name="Google Shape;780;p72"/>
          <p:cNvSpPr/>
          <p:nvPr/>
        </p:nvSpPr>
        <p:spPr>
          <a:xfrm>
            <a:off x="797575" y="4193587"/>
            <a:ext cx="928501" cy="657907"/>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rgbClr val="DD7E6B"/>
          </a:solidFill>
          <a:ln cap="flat" cmpd="sng" w="2857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t>1</a:t>
            </a:r>
            <a:endParaRPr sz="1900"/>
          </a:p>
        </p:txBody>
      </p:sp>
      <p:sp>
        <p:nvSpPr>
          <p:cNvPr id="781" name="Google Shape;781;p72"/>
          <p:cNvSpPr/>
          <p:nvPr/>
        </p:nvSpPr>
        <p:spPr>
          <a:xfrm>
            <a:off x="3032904" y="1416325"/>
            <a:ext cx="763786" cy="657896"/>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rgbClr val="DD7E6B"/>
          </a:solidFill>
          <a:ln cap="flat" cmpd="sng" w="2857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t>2</a:t>
            </a:r>
            <a:endParaRPr sz="1900"/>
          </a:p>
        </p:txBody>
      </p:sp>
      <p:sp>
        <p:nvSpPr>
          <p:cNvPr id="782" name="Google Shape;782;p72"/>
          <p:cNvSpPr/>
          <p:nvPr/>
        </p:nvSpPr>
        <p:spPr>
          <a:xfrm flipH="1">
            <a:off x="4976924" y="4193587"/>
            <a:ext cx="1028990" cy="657907"/>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rgbClr val="DD7E6B"/>
          </a:solidFill>
          <a:ln cap="flat" cmpd="sng" w="2857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t>3</a:t>
            </a:r>
            <a:endParaRPr sz="1900"/>
          </a:p>
        </p:txBody>
      </p:sp>
      <p:sp>
        <p:nvSpPr>
          <p:cNvPr id="783" name="Google Shape;783;p72"/>
          <p:cNvSpPr/>
          <p:nvPr/>
        </p:nvSpPr>
        <p:spPr>
          <a:xfrm flipH="1">
            <a:off x="7186162" y="1506387"/>
            <a:ext cx="928527" cy="657896"/>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rgbClr val="DD7E6B"/>
          </a:solidFill>
          <a:ln cap="flat" cmpd="sng" w="2857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t>4</a:t>
            </a:r>
            <a:endParaRPr sz="1900"/>
          </a:p>
        </p:txBody>
      </p:sp>
      <p:cxnSp>
        <p:nvCxnSpPr>
          <p:cNvPr id="784" name="Google Shape;784;p72"/>
          <p:cNvCxnSpPr/>
          <p:nvPr/>
        </p:nvCxnSpPr>
        <p:spPr>
          <a:xfrm flipH="1">
            <a:off x="3396200" y="2065325"/>
            <a:ext cx="4500" cy="1059300"/>
          </a:xfrm>
          <a:prstGeom prst="straightConnector1">
            <a:avLst/>
          </a:prstGeom>
          <a:noFill/>
          <a:ln cap="flat" cmpd="sng" w="28575">
            <a:solidFill>
              <a:srgbClr val="980000"/>
            </a:solidFill>
            <a:prstDash val="solid"/>
            <a:round/>
            <a:headEnd len="med" w="med" type="none"/>
            <a:tailEnd len="med" w="med" type="triangle"/>
          </a:ln>
        </p:spPr>
      </p:cxnSp>
      <p:cxnSp>
        <p:nvCxnSpPr>
          <p:cNvPr id="785" name="Google Shape;785;p72"/>
          <p:cNvCxnSpPr>
            <a:endCxn id="778" idx="2"/>
          </p:cNvCxnSpPr>
          <p:nvPr/>
        </p:nvCxnSpPr>
        <p:spPr>
          <a:xfrm rot="10800000">
            <a:off x="5491425" y="2691075"/>
            <a:ext cx="14100" cy="1496100"/>
          </a:xfrm>
          <a:prstGeom prst="straightConnector1">
            <a:avLst/>
          </a:prstGeom>
          <a:noFill/>
          <a:ln cap="flat" cmpd="sng" w="28575">
            <a:solidFill>
              <a:srgbClr val="980000"/>
            </a:solidFill>
            <a:prstDash val="solid"/>
            <a:round/>
            <a:headEnd len="med" w="med" type="none"/>
            <a:tailEnd len="med" w="med" type="triangle"/>
          </a:ln>
        </p:spPr>
      </p:cxnSp>
      <p:cxnSp>
        <p:nvCxnSpPr>
          <p:cNvPr id="786" name="Google Shape;786;p72"/>
          <p:cNvCxnSpPr>
            <a:endCxn id="779" idx="0"/>
          </p:cNvCxnSpPr>
          <p:nvPr/>
        </p:nvCxnSpPr>
        <p:spPr>
          <a:xfrm flipH="1">
            <a:off x="7691213" y="2167063"/>
            <a:ext cx="4200" cy="1020900"/>
          </a:xfrm>
          <a:prstGeom prst="straightConnector1">
            <a:avLst/>
          </a:prstGeom>
          <a:noFill/>
          <a:ln cap="flat" cmpd="sng" w="28575">
            <a:solidFill>
              <a:srgbClr val="980000"/>
            </a:solidFill>
            <a:prstDash val="solid"/>
            <a:round/>
            <a:headEnd len="med" w="med" type="none"/>
            <a:tailEnd len="med" w="med" type="triangle"/>
          </a:ln>
        </p:spPr>
      </p:cxnSp>
      <p:cxnSp>
        <p:nvCxnSpPr>
          <p:cNvPr id="787" name="Google Shape;787;p72"/>
          <p:cNvCxnSpPr>
            <a:endCxn id="776" idx="2"/>
          </p:cNvCxnSpPr>
          <p:nvPr/>
        </p:nvCxnSpPr>
        <p:spPr>
          <a:xfrm flipH="1" rot="10800000">
            <a:off x="1160100" y="3083775"/>
            <a:ext cx="21300" cy="1103400"/>
          </a:xfrm>
          <a:prstGeom prst="straightConnector1">
            <a:avLst/>
          </a:prstGeom>
          <a:noFill/>
          <a:ln cap="flat" cmpd="sng" w="28575">
            <a:solidFill>
              <a:srgbClr val="980000"/>
            </a:solidFill>
            <a:prstDash val="solid"/>
            <a:round/>
            <a:headEnd len="med" w="med" type="none"/>
            <a:tailEnd len="med" w="med" type="triangle"/>
          </a:ln>
        </p:spPr>
      </p:cxnSp>
      <p:sp>
        <p:nvSpPr>
          <p:cNvPr id="788" name="Google Shape;788;p72"/>
          <p:cNvSpPr txBox="1"/>
          <p:nvPr/>
        </p:nvSpPr>
        <p:spPr>
          <a:xfrm>
            <a:off x="217800" y="878000"/>
            <a:ext cx="1631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Manrope"/>
                <a:ea typeface="Manrope"/>
                <a:cs typeface="Manrope"/>
                <a:sym typeface="Manrope"/>
              </a:rPr>
              <a:t>Training Data</a:t>
            </a:r>
            <a:endParaRPr b="1" sz="1600">
              <a:solidFill>
                <a:schemeClr val="dk1"/>
              </a:solidFill>
              <a:latin typeface="Manrope"/>
              <a:ea typeface="Manrope"/>
              <a:cs typeface="Manrope"/>
              <a:sym typeface="Manrope"/>
            </a:endParaRPr>
          </a:p>
        </p:txBody>
      </p:sp>
      <p:sp>
        <p:nvSpPr>
          <p:cNvPr id="789" name="Google Shape;789;p72"/>
          <p:cNvSpPr txBox="1"/>
          <p:nvPr/>
        </p:nvSpPr>
        <p:spPr>
          <a:xfrm>
            <a:off x="6771725" y="746850"/>
            <a:ext cx="1631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Manrope"/>
                <a:ea typeface="Manrope"/>
                <a:cs typeface="Manrope"/>
                <a:sym typeface="Manrope"/>
              </a:rPr>
              <a:t>Testing </a:t>
            </a:r>
            <a:r>
              <a:rPr b="1" lang="en" sz="1600">
                <a:solidFill>
                  <a:schemeClr val="dk1"/>
                </a:solidFill>
                <a:latin typeface="Manrope"/>
                <a:ea typeface="Manrope"/>
                <a:cs typeface="Manrope"/>
                <a:sym typeface="Manrope"/>
              </a:rPr>
              <a:t>Data</a:t>
            </a:r>
            <a:endParaRPr b="1" sz="1600">
              <a:solidFill>
                <a:schemeClr val="dk1"/>
              </a:solidFill>
              <a:latin typeface="Manrope"/>
              <a:ea typeface="Manrope"/>
              <a:cs typeface="Manrope"/>
              <a:sym typeface="Manrop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73"/>
          <p:cNvSpPr txBox="1"/>
          <p:nvPr>
            <p:ph idx="8" type="title"/>
          </p:nvPr>
        </p:nvSpPr>
        <p:spPr>
          <a:xfrm flipH="1">
            <a:off x="348600" y="456300"/>
            <a:ext cx="84468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rPr>
              <a:t>COMPARATIVE</a:t>
            </a:r>
            <a:r>
              <a:rPr b="1" lang="en">
                <a:solidFill>
                  <a:schemeClr val="lt1"/>
                </a:solidFill>
              </a:rPr>
              <a:t> ANALYSIS of DIFFERENT MODELs</a:t>
            </a:r>
            <a:endParaRPr b="1">
              <a:solidFill>
                <a:schemeClr val="lt1"/>
              </a:solidFill>
            </a:endParaRPr>
          </a:p>
        </p:txBody>
      </p:sp>
      <p:sp>
        <p:nvSpPr>
          <p:cNvPr id="795" name="Google Shape;795;p73"/>
          <p:cNvSpPr txBox="1"/>
          <p:nvPr>
            <p:ph idx="2" type="title"/>
          </p:nvPr>
        </p:nvSpPr>
        <p:spPr>
          <a:xfrm>
            <a:off x="6196725" y="2742400"/>
            <a:ext cx="2227200" cy="753900"/>
          </a:xfrm>
          <a:prstGeom prst="rect">
            <a:avLst/>
          </a:prstGeom>
          <a:solidFill>
            <a:srgbClr val="EAD1DC"/>
          </a:solidFill>
          <a:ln cap="flat" cmpd="sng" w="9525">
            <a:solidFill>
              <a:srgbClr val="F4CCCC"/>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a:t>SUPPORT VECTOR MACHINE</a:t>
            </a:r>
            <a:endParaRPr/>
          </a:p>
        </p:txBody>
      </p:sp>
      <p:sp>
        <p:nvSpPr>
          <p:cNvPr id="796" name="Google Shape;796;p73"/>
          <p:cNvSpPr txBox="1"/>
          <p:nvPr>
            <p:ph idx="4" type="title"/>
          </p:nvPr>
        </p:nvSpPr>
        <p:spPr>
          <a:xfrm>
            <a:off x="1524325" y="1416663"/>
            <a:ext cx="2398800" cy="753900"/>
          </a:xfrm>
          <a:prstGeom prst="rect">
            <a:avLst/>
          </a:prstGeom>
          <a:solidFill>
            <a:srgbClr val="F4CCCC"/>
          </a:solidFill>
        </p:spPr>
        <p:txBody>
          <a:bodyPr anchorCtr="0" anchor="b" bIns="91425" lIns="91425" spcFirstLastPara="1" rIns="91425" wrap="square" tIns="91425">
            <a:noAutofit/>
          </a:bodyPr>
          <a:lstStyle/>
          <a:p>
            <a:pPr indent="0" lvl="0" marL="0" rtl="0" algn="ctr">
              <a:spcBef>
                <a:spcPts val="0"/>
              </a:spcBef>
              <a:spcAft>
                <a:spcPts val="0"/>
              </a:spcAft>
              <a:buNone/>
            </a:pPr>
            <a:r>
              <a:rPr lang="en"/>
              <a:t>LOGISTIC REGRESSION</a:t>
            </a:r>
            <a:endParaRPr/>
          </a:p>
        </p:txBody>
      </p:sp>
      <p:sp>
        <p:nvSpPr>
          <p:cNvPr id="797" name="Google Shape;797;p73"/>
          <p:cNvSpPr txBox="1"/>
          <p:nvPr>
            <p:ph type="title"/>
          </p:nvPr>
        </p:nvSpPr>
        <p:spPr>
          <a:xfrm>
            <a:off x="5052900" y="1416663"/>
            <a:ext cx="2227200" cy="753900"/>
          </a:xfrm>
          <a:prstGeom prst="rect">
            <a:avLst/>
          </a:prstGeom>
          <a:solidFill>
            <a:srgbClr val="FFF2CC"/>
          </a:solidFill>
        </p:spPr>
        <p:txBody>
          <a:bodyPr anchorCtr="0" anchor="b" bIns="91425" lIns="91425" spcFirstLastPara="1" rIns="91425" wrap="square" tIns="91425">
            <a:noAutofit/>
          </a:bodyPr>
          <a:lstStyle/>
          <a:p>
            <a:pPr indent="0" lvl="0" marL="0" rtl="0" algn="ctr">
              <a:spcBef>
                <a:spcPts val="0"/>
              </a:spcBef>
              <a:spcAft>
                <a:spcPts val="0"/>
              </a:spcAft>
              <a:buNone/>
            </a:pPr>
            <a:r>
              <a:rPr lang="en"/>
              <a:t>GRADIENT BOOSTING</a:t>
            </a:r>
            <a:endParaRPr/>
          </a:p>
        </p:txBody>
      </p:sp>
      <p:sp>
        <p:nvSpPr>
          <p:cNvPr id="798" name="Google Shape;798;p73"/>
          <p:cNvSpPr txBox="1"/>
          <p:nvPr>
            <p:ph idx="6" type="title"/>
          </p:nvPr>
        </p:nvSpPr>
        <p:spPr>
          <a:xfrm>
            <a:off x="319100" y="2742400"/>
            <a:ext cx="2227200" cy="753900"/>
          </a:xfrm>
          <a:prstGeom prst="rect">
            <a:avLst/>
          </a:prstGeom>
          <a:solidFill>
            <a:srgbClr val="FCE5CD"/>
          </a:solidFill>
        </p:spPr>
        <p:txBody>
          <a:bodyPr anchorCtr="0" anchor="b" bIns="91425" lIns="91425" spcFirstLastPara="1" rIns="91425" wrap="square" tIns="91425">
            <a:noAutofit/>
          </a:bodyPr>
          <a:lstStyle/>
          <a:p>
            <a:pPr indent="0" lvl="0" marL="0" rtl="0" algn="ctr">
              <a:spcBef>
                <a:spcPts val="0"/>
              </a:spcBef>
              <a:spcAft>
                <a:spcPts val="0"/>
              </a:spcAft>
              <a:buNone/>
            </a:pPr>
            <a:r>
              <a:rPr lang="en"/>
              <a:t>RANDOM </a:t>
            </a:r>
            <a:endParaRPr/>
          </a:p>
          <a:p>
            <a:pPr indent="0" lvl="0" marL="0" rtl="0" algn="ctr">
              <a:spcBef>
                <a:spcPts val="0"/>
              </a:spcBef>
              <a:spcAft>
                <a:spcPts val="0"/>
              </a:spcAft>
              <a:buNone/>
            </a:pPr>
            <a:r>
              <a:rPr lang="en"/>
              <a:t>FOREST</a:t>
            </a:r>
            <a:endParaRPr/>
          </a:p>
        </p:txBody>
      </p:sp>
      <p:sp>
        <p:nvSpPr>
          <p:cNvPr id="799" name="Google Shape;799;p73"/>
          <p:cNvSpPr/>
          <p:nvPr/>
        </p:nvSpPr>
        <p:spPr>
          <a:xfrm flipH="1" rot="2054661">
            <a:off x="3878216" y="2775150"/>
            <a:ext cx="1387525" cy="1233006"/>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accent1">
              <a:alpha val="46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3"/>
          <p:cNvSpPr/>
          <p:nvPr/>
        </p:nvSpPr>
        <p:spPr>
          <a:xfrm flipH="1" rot="2054801">
            <a:off x="3638095" y="1712943"/>
            <a:ext cx="1730791" cy="1246865"/>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2">
              <a:alpha val="666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3"/>
          <p:cNvSpPr txBox="1"/>
          <p:nvPr>
            <p:ph idx="2" type="title"/>
          </p:nvPr>
        </p:nvSpPr>
        <p:spPr>
          <a:xfrm>
            <a:off x="1695925" y="4068150"/>
            <a:ext cx="2227200" cy="753900"/>
          </a:xfrm>
          <a:prstGeom prst="rect">
            <a:avLst/>
          </a:prstGeom>
          <a:solidFill>
            <a:srgbClr val="F9CB9C"/>
          </a:solidFill>
        </p:spPr>
        <p:txBody>
          <a:bodyPr anchorCtr="0" anchor="b" bIns="91425" lIns="91425" spcFirstLastPara="1" rIns="91425" wrap="square" tIns="91425">
            <a:noAutofit/>
          </a:bodyPr>
          <a:lstStyle/>
          <a:p>
            <a:pPr indent="0" lvl="0" marL="0" rtl="0" algn="ctr">
              <a:spcBef>
                <a:spcPts val="0"/>
              </a:spcBef>
              <a:spcAft>
                <a:spcPts val="0"/>
              </a:spcAft>
              <a:buNone/>
            </a:pPr>
            <a:r>
              <a:rPr lang="en"/>
              <a:t>K-NEAREST NEIGHBORS</a:t>
            </a:r>
            <a:endParaRPr/>
          </a:p>
        </p:txBody>
      </p:sp>
      <p:sp>
        <p:nvSpPr>
          <p:cNvPr id="802" name="Google Shape;802;p73"/>
          <p:cNvSpPr txBox="1"/>
          <p:nvPr>
            <p:ph idx="2" type="title"/>
          </p:nvPr>
        </p:nvSpPr>
        <p:spPr>
          <a:xfrm>
            <a:off x="5221925" y="4068150"/>
            <a:ext cx="2227200" cy="753900"/>
          </a:xfrm>
          <a:prstGeom prst="rect">
            <a:avLst/>
          </a:prstGeom>
          <a:solidFill>
            <a:srgbClr val="F4CCCC"/>
          </a:solidFill>
        </p:spPr>
        <p:txBody>
          <a:bodyPr anchorCtr="0" anchor="b" bIns="91425" lIns="91425" spcFirstLastPara="1" rIns="91425" wrap="square" tIns="91425">
            <a:noAutofit/>
          </a:bodyPr>
          <a:lstStyle/>
          <a:p>
            <a:pPr indent="0" lvl="0" marL="0" rtl="0" algn="ctr">
              <a:spcBef>
                <a:spcPts val="0"/>
              </a:spcBef>
              <a:spcAft>
                <a:spcPts val="0"/>
              </a:spcAft>
              <a:buNone/>
            </a:pPr>
            <a:r>
              <a:rPr lang="en"/>
              <a:t>MULTI-LAYER PERCEPTRON</a:t>
            </a:r>
            <a:endParaRPr/>
          </a:p>
        </p:txBody>
      </p:sp>
      <p:sp>
        <p:nvSpPr>
          <p:cNvPr id="803" name="Google Shape;803;p73"/>
          <p:cNvSpPr txBox="1"/>
          <p:nvPr/>
        </p:nvSpPr>
        <p:spPr>
          <a:xfrm>
            <a:off x="7763350" y="2031375"/>
            <a:ext cx="1403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1"/>
              </a:solidFill>
              <a:latin typeface="Manrope"/>
              <a:ea typeface="Manrope"/>
              <a:cs typeface="Manrope"/>
              <a:sym typeface="Manrope"/>
            </a:endParaRPr>
          </a:p>
        </p:txBody>
      </p:sp>
      <p:sp>
        <p:nvSpPr>
          <p:cNvPr id="804" name="Google Shape;804;p73"/>
          <p:cNvSpPr txBox="1"/>
          <p:nvPr/>
        </p:nvSpPr>
        <p:spPr>
          <a:xfrm>
            <a:off x="-2269025" y="-277275"/>
            <a:ext cx="9166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1"/>
              </a:solidFill>
              <a:latin typeface="Manrope"/>
              <a:ea typeface="Manrope"/>
              <a:cs typeface="Manrope"/>
              <a:sym typeface="Manrope"/>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74"/>
          <p:cNvSpPr txBox="1"/>
          <p:nvPr>
            <p:ph type="title"/>
          </p:nvPr>
        </p:nvSpPr>
        <p:spPr>
          <a:xfrm flipH="1">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MODEL METRICS</a:t>
            </a:r>
            <a:endParaRPr>
              <a:solidFill>
                <a:schemeClr val="lt1"/>
              </a:solidFill>
            </a:endParaRPr>
          </a:p>
        </p:txBody>
      </p:sp>
      <p:graphicFrame>
        <p:nvGraphicFramePr>
          <p:cNvPr id="810" name="Google Shape;810;p74"/>
          <p:cNvGraphicFramePr/>
          <p:nvPr/>
        </p:nvGraphicFramePr>
        <p:xfrm>
          <a:off x="719915" y="1474913"/>
          <a:ext cx="3000000" cy="3000000"/>
        </p:xfrm>
        <a:graphic>
          <a:graphicData uri="http://schemas.openxmlformats.org/drawingml/2006/table">
            <a:tbl>
              <a:tblPr>
                <a:noFill/>
                <a:tableStyleId>{396F6C99-9DA4-4F72-A794-9DBB2F9AEE07}</a:tableStyleId>
              </a:tblPr>
              <a:tblGrid>
                <a:gridCol w="1090025"/>
                <a:gridCol w="1090025"/>
                <a:gridCol w="1090025"/>
                <a:gridCol w="1090025"/>
                <a:gridCol w="1090025"/>
                <a:gridCol w="1259125"/>
                <a:gridCol w="1252450"/>
              </a:tblGrid>
              <a:tr h="663700">
                <a:tc gridSpan="5">
                  <a:txBody>
                    <a:bodyPr/>
                    <a:lstStyle/>
                    <a:p>
                      <a:pPr indent="0" lvl="0" marL="0" rtl="0" algn="ctr">
                        <a:spcBef>
                          <a:spcPts val="0"/>
                        </a:spcBef>
                        <a:spcAft>
                          <a:spcPts val="0"/>
                        </a:spcAft>
                        <a:buNone/>
                      </a:pPr>
                      <a:r>
                        <a:rPr b="1" lang="en" sz="2100">
                          <a:solidFill>
                            <a:srgbClr val="666666"/>
                          </a:solidFill>
                          <a:latin typeface="Montserrat"/>
                          <a:ea typeface="Montserrat"/>
                          <a:cs typeface="Montserrat"/>
                          <a:sym typeface="Montserrat"/>
                        </a:rPr>
                        <a:t>MODEL NAME</a:t>
                      </a:r>
                      <a:endParaRPr b="1" sz="2100">
                        <a:solidFill>
                          <a:srgbClr val="666666"/>
                        </a:solidFill>
                        <a:latin typeface="Montserrat"/>
                        <a:ea typeface="Montserrat"/>
                        <a:cs typeface="Montserrat"/>
                        <a:sym typeface="Montserrat"/>
                      </a:endParaRPr>
                    </a:p>
                  </a:txBody>
                  <a:tcPr marT="91425" marB="91425" marR="91425" marL="91425" anchor="ctr">
                    <a:lnL cap="flat" cmpd="sng" w="9525">
                      <a:solidFill>
                        <a:srgbClr val="2F4A8A">
                          <a:alpha val="0"/>
                        </a:srgbClr>
                      </a:solidFill>
                      <a:prstDash val="solid"/>
                      <a:round/>
                      <a:headEnd len="sm" w="sm" type="none"/>
                      <a:tailEnd len="sm" w="sm" type="none"/>
                    </a:lnL>
                    <a:lnR cap="flat" cmpd="sng" w="28575">
                      <a:solidFill>
                        <a:schemeClr val="dk2"/>
                      </a:solidFill>
                      <a:prstDash val="solid"/>
                      <a:round/>
                      <a:headEnd len="sm" w="sm" type="none"/>
                      <a:tailEnd len="sm" w="sm" type="none"/>
                    </a:lnR>
                    <a:lnT cap="flat" cmpd="sng" w="9525">
                      <a:solidFill>
                        <a:srgbClr val="2F4A8A">
                          <a:alpha val="0"/>
                        </a:srgbClr>
                      </a:solidFill>
                      <a:prstDash val="solid"/>
                      <a:round/>
                      <a:headEnd len="sm" w="sm" type="none"/>
                      <a:tailEnd len="sm" w="sm" type="none"/>
                    </a:lnT>
                    <a:lnB cap="flat" cmpd="sng" w="28575">
                      <a:solidFill>
                        <a:schemeClr val="dk2"/>
                      </a:solidFill>
                      <a:prstDash val="solid"/>
                      <a:round/>
                      <a:headEnd len="sm" w="sm" type="none"/>
                      <a:tailEnd len="sm" w="sm" type="none"/>
                    </a:lnB>
                  </a:tcPr>
                </a:tc>
                <a:tc hMerge="1"/>
                <a:tc hMerge="1"/>
                <a:tc hMerge="1"/>
                <a:tc hMerge="1"/>
                <a:tc>
                  <a:txBody>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Training Accuracy</a:t>
                      </a:r>
                      <a:endParaRPr sz="2000">
                        <a:solidFill>
                          <a:schemeClr val="dk1"/>
                        </a:solidFill>
                        <a:latin typeface="Kulim Park"/>
                        <a:ea typeface="Kulim Park"/>
                        <a:cs typeface="Kulim Park"/>
                        <a:sym typeface="Kulim Park"/>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2000">
                          <a:solidFill>
                            <a:schemeClr val="dk1"/>
                          </a:solidFill>
                          <a:latin typeface="Kulim Park"/>
                          <a:ea typeface="Kulim Park"/>
                          <a:cs typeface="Kulim Park"/>
                          <a:sym typeface="Kulim Park"/>
                        </a:rPr>
                        <a:t>Test Accuracy</a:t>
                      </a:r>
                      <a:endParaRPr sz="2000">
                        <a:solidFill>
                          <a:schemeClr val="dk1"/>
                        </a:solidFill>
                        <a:latin typeface="Kulim Park"/>
                        <a:ea typeface="Kulim Park"/>
                        <a:cs typeface="Kulim Park"/>
                        <a:sym typeface="Kulim Park"/>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477775">
                <a:tc gridSpan="5">
                  <a:txBody>
                    <a:bodyPr/>
                    <a:lstStyle/>
                    <a:p>
                      <a:pPr indent="0" lvl="0" marL="0" rtl="0" algn="l">
                        <a:spcBef>
                          <a:spcPts val="0"/>
                        </a:spcBef>
                        <a:spcAft>
                          <a:spcPts val="0"/>
                        </a:spcAft>
                        <a:buNone/>
                      </a:pPr>
                      <a:r>
                        <a:rPr lang="en">
                          <a:solidFill>
                            <a:schemeClr val="dk1"/>
                          </a:solidFill>
                          <a:latin typeface="Manrope"/>
                          <a:ea typeface="Manrope"/>
                          <a:cs typeface="Manrope"/>
                          <a:sym typeface="Manrope"/>
                        </a:rPr>
                        <a:t>Logistic Regression</a:t>
                      </a:r>
                      <a:endParaRPr>
                        <a:solidFill>
                          <a:schemeClr val="dk1"/>
                        </a:solidFill>
                        <a:latin typeface="Manrope"/>
                        <a:ea typeface="Manrope"/>
                        <a:cs typeface="Manrope"/>
                        <a:sym typeface="Manrope"/>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hMerge="1"/>
                <a:tc hMerge="1"/>
                <a:tc hMerge="1"/>
                <a:tc hMerge="1"/>
                <a:tc>
                  <a:txBody>
                    <a:bodyPr/>
                    <a:lstStyle/>
                    <a:p>
                      <a:pPr indent="0" lvl="0" marL="0" rtl="0" algn="ctr">
                        <a:spcBef>
                          <a:spcPts val="0"/>
                        </a:spcBef>
                        <a:spcAft>
                          <a:spcPts val="0"/>
                        </a:spcAft>
                        <a:buNone/>
                      </a:pPr>
                      <a:r>
                        <a:rPr lang="en" sz="2000">
                          <a:solidFill>
                            <a:schemeClr val="dk1"/>
                          </a:solidFill>
                          <a:latin typeface="Comfortaa"/>
                          <a:ea typeface="Comfortaa"/>
                          <a:cs typeface="Comfortaa"/>
                          <a:sym typeface="Comfortaa"/>
                        </a:rPr>
                        <a:t>87</a:t>
                      </a:r>
                      <a:endParaRPr sz="2000">
                        <a:solidFill>
                          <a:schemeClr val="dk1"/>
                        </a:solidFill>
                        <a:latin typeface="Comfortaa"/>
                        <a:ea typeface="Comfortaa"/>
                        <a:cs typeface="Comfortaa"/>
                        <a:sym typeface="Comfortaa"/>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2000">
                          <a:solidFill>
                            <a:schemeClr val="dk1"/>
                          </a:solidFill>
                          <a:latin typeface="Comfortaa"/>
                          <a:ea typeface="Comfortaa"/>
                          <a:cs typeface="Comfortaa"/>
                          <a:sym typeface="Comfortaa"/>
                        </a:rPr>
                        <a:t>    88</a:t>
                      </a:r>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477775">
                <a:tc gridSpan="5">
                  <a:txBody>
                    <a:bodyPr/>
                    <a:lstStyle/>
                    <a:p>
                      <a:pPr indent="0" lvl="0" marL="0" rtl="0" algn="l">
                        <a:spcBef>
                          <a:spcPts val="0"/>
                        </a:spcBef>
                        <a:spcAft>
                          <a:spcPts val="0"/>
                        </a:spcAft>
                        <a:buNone/>
                      </a:pPr>
                      <a:r>
                        <a:rPr lang="en">
                          <a:solidFill>
                            <a:schemeClr val="dk1"/>
                          </a:solidFill>
                          <a:latin typeface="Manrope"/>
                          <a:ea typeface="Manrope"/>
                          <a:cs typeface="Manrope"/>
                          <a:sym typeface="Manrope"/>
                        </a:rPr>
                        <a:t>Random Forest</a:t>
                      </a:r>
                      <a:endParaRPr>
                        <a:solidFill>
                          <a:schemeClr val="dk1"/>
                        </a:solidFill>
                        <a:latin typeface="Manrope"/>
                        <a:ea typeface="Manrope"/>
                        <a:cs typeface="Manrope"/>
                        <a:sym typeface="Manrope"/>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hMerge="1"/>
                <a:tc hMerge="1"/>
                <a:tc hMerge="1"/>
                <a:tc hMerge="1"/>
                <a:tc>
                  <a:txBody>
                    <a:bodyPr/>
                    <a:lstStyle/>
                    <a:p>
                      <a:pPr indent="0" lvl="0" marL="0" rtl="0" algn="ctr">
                        <a:spcBef>
                          <a:spcPts val="0"/>
                        </a:spcBef>
                        <a:spcAft>
                          <a:spcPts val="0"/>
                        </a:spcAft>
                        <a:buNone/>
                      </a:pPr>
                      <a:r>
                        <a:rPr lang="en" sz="2000">
                          <a:solidFill>
                            <a:schemeClr val="dk2"/>
                          </a:solidFill>
                          <a:latin typeface="Comfortaa"/>
                          <a:ea typeface="Comfortaa"/>
                          <a:cs typeface="Comfortaa"/>
                          <a:sym typeface="Comfortaa"/>
                        </a:rPr>
                        <a:t>100</a:t>
                      </a:r>
                      <a:endParaRPr sz="2000">
                        <a:solidFill>
                          <a:schemeClr val="dk2"/>
                        </a:solidFill>
                        <a:latin typeface="Comfortaa"/>
                        <a:ea typeface="Comfortaa"/>
                        <a:cs typeface="Comfortaa"/>
                        <a:sym typeface="Comfortaa"/>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2000">
                          <a:solidFill>
                            <a:schemeClr val="dk1"/>
                          </a:solidFill>
                          <a:latin typeface="Comfortaa"/>
                          <a:ea typeface="Comfortaa"/>
                          <a:cs typeface="Comfortaa"/>
                          <a:sym typeface="Comfortaa"/>
                        </a:rPr>
                        <a:t>    52</a:t>
                      </a:r>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477775">
                <a:tc gridSpan="5">
                  <a:txBody>
                    <a:bodyPr/>
                    <a:lstStyle/>
                    <a:p>
                      <a:pPr indent="0" lvl="0" marL="0" rtl="0" algn="l">
                        <a:spcBef>
                          <a:spcPts val="0"/>
                        </a:spcBef>
                        <a:spcAft>
                          <a:spcPts val="0"/>
                        </a:spcAft>
                        <a:buNone/>
                      </a:pPr>
                      <a:r>
                        <a:rPr lang="en">
                          <a:solidFill>
                            <a:schemeClr val="dk1"/>
                          </a:solidFill>
                          <a:latin typeface="Manrope"/>
                          <a:ea typeface="Manrope"/>
                          <a:cs typeface="Manrope"/>
                          <a:sym typeface="Manrope"/>
                        </a:rPr>
                        <a:t>K-Nearest Neighbour</a:t>
                      </a:r>
                      <a:endParaRPr>
                        <a:solidFill>
                          <a:schemeClr val="dk1"/>
                        </a:solidFill>
                        <a:latin typeface="Manrope"/>
                        <a:ea typeface="Manrope"/>
                        <a:cs typeface="Manrope"/>
                        <a:sym typeface="Manrope"/>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hMerge="1"/>
                <a:tc hMerge="1"/>
                <a:tc hMerge="1"/>
                <a:tc hMerge="1"/>
                <a:tc>
                  <a:txBody>
                    <a:bodyPr/>
                    <a:lstStyle/>
                    <a:p>
                      <a:pPr indent="0" lvl="0" marL="0" rtl="0" algn="ctr">
                        <a:spcBef>
                          <a:spcPts val="0"/>
                        </a:spcBef>
                        <a:spcAft>
                          <a:spcPts val="0"/>
                        </a:spcAft>
                        <a:buNone/>
                      </a:pPr>
                      <a:r>
                        <a:rPr lang="en" sz="2000">
                          <a:solidFill>
                            <a:schemeClr val="dk1"/>
                          </a:solidFill>
                          <a:latin typeface="Comfortaa"/>
                          <a:ea typeface="Comfortaa"/>
                          <a:cs typeface="Comfortaa"/>
                          <a:sym typeface="Comfortaa"/>
                        </a:rPr>
                        <a:t>76</a:t>
                      </a:r>
                      <a:endParaRPr sz="2000">
                        <a:solidFill>
                          <a:schemeClr val="dk1"/>
                        </a:solidFill>
                        <a:latin typeface="Comfortaa"/>
                        <a:ea typeface="Comfortaa"/>
                        <a:cs typeface="Comfortaa"/>
                        <a:sym typeface="Comfortaa"/>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2000">
                          <a:solidFill>
                            <a:schemeClr val="dk1"/>
                          </a:solidFill>
                          <a:latin typeface="Comfortaa"/>
                          <a:ea typeface="Comfortaa"/>
                          <a:cs typeface="Comfortaa"/>
                          <a:sym typeface="Comfortaa"/>
                        </a:rPr>
                        <a:t>    54</a:t>
                      </a:r>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477775">
                <a:tc gridSpan="5">
                  <a:txBody>
                    <a:bodyPr/>
                    <a:lstStyle/>
                    <a:p>
                      <a:pPr indent="0" lvl="0" marL="0" rtl="0" algn="l">
                        <a:spcBef>
                          <a:spcPts val="0"/>
                        </a:spcBef>
                        <a:spcAft>
                          <a:spcPts val="0"/>
                        </a:spcAft>
                        <a:buNone/>
                      </a:pPr>
                      <a:r>
                        <a:rPr lang="en">
                          <a:solidFill>
                            <a:schemeClr val="dk1"/>
                          </a:solidFill>
                          <a:latin typeface="Manrope"/>
                          <a:ea typeface="Manrope"/>
                          <a:cs typeface="Manrope"/>
                          <a:sym typeface="Manrope"/>
                        </a:rPr>
                        <a:t>Gradient Boosting</a:t>
                      </a:r>
                      <a:endParaRPr>
                        <a:solidFill>
                          <a:schemeClr val="dk1"/>
                        </a:solidFill>
                        <a:latin typeface="Manrope"/>
                        <a:ea typeface="Manrope"/>
                        <a:cs typeface="Manrope"/>
                        <a:sym typeface="Manrope"/>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hMerge="1"/>
                <a:tc hMerge="1"/>
                <a:tc hMerge="1"/>
                <a:tc hMerge="1"/>
                <a:tc>
                  <a:txBody>
                    <a:bodyPr/>
                    <a:lstStyle/>
                    <a:p>
                      <a:pPr indent="0" lvl="0" marL="0" rtl="0" algn="ctr">
                        <a:spcBef>
                          <a:spcPts val="0"/>
                        </a:spcBef>
                        <a:spcAft>
                          <a:spcPts val="0"/>
                        </a:spcAft>
                        <a:buNone/>
                      </a:pPr>
                      <a:r>
                        <a:rPr lang="en" sz="2000">
                          <a:solidFill>
                            <a:schemeClr val="dk1"/>
                          </a:solidFill>
                          <a:latin typeface="Comfortaa"/>
                          <a:ea typeface="Comfortaa"/>
                          <a:cs typeface="Comfortaa"/>
                          <a:sym typeface="Comfortaa"/>
                        </a:rPr>
                        <a:t>78</a:t>
                      </a:r>
                      <a:endParaRPr sz="2000">
                        <a:solidFill>
                          <a:schemeClr val="dk2"/>
                        </a:solidFill>
                        <a:latin typeface="Comfortaa"/>
                        <a:ea typeface="Comfortaa"/>
                        <a:cs typeface="Comfortaa"/>
                        <a:sym typeface="Comfortaa"/>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a:t>      </a:t>
                      </a:r>
                      <a:r>
                        <a:rPr lang="en" sz="2000">
                          <a:solidFill>
                            <a:schemeClr val="dk1"/>
                          </a:solidFill>
                          <a:latin typeface="Comfortaa"/>
                          <a:ea typeface="Comfortaa"/>
                          <a:cs typeface="Comfortaa"/>
                          <a:sym typeface="Comfortaa"/>
                        </a:rPr>
                        <a:t>53</a:t>
                      </a:r>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r h="477775">
                <a:tc gridSpan="5">
                  <a:txBody>
                    <a:bodyPr/>
                    <a:lstStyle/>
                    <a:p>
                      <a:pPr indent="0" lvl="0" marL="0" rtl="0" algn="l">
                        <a:spcBef>
                          <a:spcPts val="0"/>
                        </a:spcBef>
                        <a:spcAft>
                          <a:spcPts val="0"/>
                        </a:spcAft>
                        <a:buNone/>
                      </a:pPr>
                      <a:r>
                        <a:rPr lang="en">
                          <a:solidFill>
                            <a:schemeClr val="dk1"/>
                          </a:solidFill>
                          <a:latin typeface="Manrope"/>
                          <a:ea typeface="Manrope"/>
                          <a:cs typeface="Manrope"/>
                          <a:sym typeface="Manrope"/>
                        </a:rPr>
                        <a:t>Multi Layer </a:t>
                      </a:r>
                      <a:r>
                        <a:rPr lang="en">
                          <a:solidFill>
                            <a:schemeClr val="dk1"/>
                          </a:solidFill>
                          <a:latin typeface="Manrope"/>
                          <a:ea typeface="Manrope"/>
                          <a:cs typeface="Manrope"/>
                          <a:sym typeface="Manrope"/>
                        </a:rPr>
                        <a:t>Perceptron</a:t>
                      </a:r>
                      <a:endParaRPr>
                        <a:solidFill>
                          <a:schemeClr val="dk1"/>
                        </a:solidFill>
                        <a:latin typeface="Manrope"/>
                        <a:ea typeface="Manrope"/>
                        <a:cs typeface="Manrope"/>
                        <a:sym typeface="Manrope"/>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hMerge="1"/>
                <a:tc hMerge="1"/>
                <a:tc hMerge="1"/>
                <a:tc hMerge="1"/>
                <a:tc>
                  <a:txBody>
                    <a:bodyPr/>
                    <a:lstStyle/>
                    <a:p>
                      <a:pPr indent="0" lvl="0" marL="0" rtl="0" algn="ctr">
                        <a:spcBef>
                          <a:spcPts val="0"/>
                        </a:spcBef>
                        <a:spcAft>
                          <a:spcPts val="0"/>
                        </a:spcAft>
                        <a:buNone/>
                      </a:pPr>
                      <a:r>
                        <a:rPr lang="en" sz="2000">
                          <a:solidFill>
                            <a:schemeClr val="dk1"/>
                          </a:solidFill>
                          <a:latin typeface="Comfortaa"/>
                          <a:ea typeface="Comfortaa"/>
                          <a:cs typeface="Comfortaa"/>
                          <a:sym typeface="Comfortaa"/>
                        </a:rPr>
                        <a:t>65</a:t>
                      </a:r>
                      <a:endParaRPr sz="2000">
                        <a:solidFill>
                          <a:schemeClr val="dk1"/>
                        </a:solidFill>
                        <a:latin typeface="Comfortaa"/>
                        <a:ea typeface="Comfortaa"/>
                        <a:cs typeface="Comfortaa"/>
                        <a:sym typeface="Comfortaa"/>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2000">
                          <a:solidFill>
                            <a:schemeClr val="dk1"/>
                          </a:solidFill>
                          <a:latin typeface="Comfortaa"/>
                          <a:ea typeface="Comfortaa"/>
                          <a:cs typeface="Comfortaa"/>
                          <a:sym typeface="Comfortaa"/>
                        </a:rPr>
                        <a:t>    64</a:t>
                      </a:r>
                      <a:endParaRPr/>
                    </a:p>
                  </a:txBody>
                  <a:tcPr marT="91425" marB="91425" marR="91425" marL="91425" anchor="ctr">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75"/>
          <p:cNvSpPr txBox="1"/>
          <p:nvPr>
            <p:ph type="title"/>
          </p:nvPr>
        </p:nvSpPr>
        <p:spPr>
          <a:xfrm flipH="1">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FINAL MODEL PARAMETER</a:t>
            </a:r>
            <a:endParaRPr/>
          </a:p>
        </p:txBody>
      </p:sp>
      <p:sp>
        <p:nvSpPr>
          <p:cNvPr id="816" name="Google Shape;816;p75"/>
          <p:cNvSpPr txBox="1"/>
          <p:nvPr/>
        </p:nvSpPr>
        <p:spPr>
          <a:xfrm>
            <a:off x="2648501" y="1746962"/>
            <a:ext cx="923400" cy="31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nrope"/>
                <a:ea typeface="Manrope"/>
                <a:cs typeface="Manrope"/>
                <a:sym typeface="Manrope"/>
              </a:rPr>
              <a:t>F1-Score</a:t>
            </a:r>
            <a:endParaRPr>
              <a:solidFill>
                <a:schemeClr val="dk1"/>
              </a:solidFill>
              <a:latin typeface="Manrope"/>
              <a:ea typeface="Manrope"/>
              <a:cs typeface="Manrope"/>
              <a:sym typeface="Manrope"/>
            </a:endParaRPr>
          </a:p>
        </p:txBody>
      </p:sp>
      <p:sp>
        <p:nvSpPr>
          <p:cNvPr id="817" name="Google Shape;817;p75"/>
          <p:cNvSpPr txBox="1"/>
          <p:nvPr/>
        </p:nvSpPr>
        <p:spPr>
          <a:xfrm>
            <a:off x="719275" y="1223000"/>
            <a:ext cx="2944200" cy="44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LOGISTIC REGRESSION TEST SCORE</a:t>
            </a:r>
            <a:endParaRPr sz="2000">
              <a:solidFill>
                <a:schemeClr val="dk1"/>
              </a:solidFill>
              <a:latin typeface="Kulim Park"/>
              <a:ea typeface="Kulim Park"/>
              <a:cs typeface="Kulim Park"/>
              <a:sym typeface="Kulim Park"/>
            </a:endParaRPr>
          </a:p>
        </p:txBody>
      </p:sp>
      <p:sp>
        <p:nvSpPr>
          <p:cNvPr id="818" name="Google Shape;818;p75"/>
          <p:cNvSpPr txBox="1"/>
          <p:nvPr/>
        </p:nvSpPr>
        <p:spPr>
          <a:xfrm>
            <a:off x="1619412" y="1746950"/>
            <a:ext cx="1158900" cy="31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nrope"/>
                <a:ea typeface="Manrope"/>
                <a:cs typeface="Manrope"/>
                <a:sym typeface="Manrope"/>
              </a:rPr>
              <a:t>Recall</a:t>
            </a:r>
            <a:endParaRPr>
              <a:solidFill>
                <a:schemeClr val="dk1"/>
              </a:solidFill>
              <a:latin typeface="Manrope"/>
              <a:ea typeface="Manrope"/>
              <a:cs typeface="Manrope"/>
              <a:sym typeface="Manrope"/>
            </a:endParaRPr>
          </a:p>
        </p:txBody>
      </p:sp>
      <p:sp>
        <p:nvSpPr>
          <p:cNvPr id="819" name="Google Shape;819;p75"/>
          <p:cNvSpPr txBox="1"/>
          <p:nvPr/>
        </p:nvSpPr>
        <p:spPr>
          <a:xfrm>
            <a:off x="795825" y="1746962"/>
            <a:ext cx="953400" cy="31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nrope"/>
                <a:ea typeface="Manrope"/>
                <a:cs typeface="Manrope"/>
                <a:sym typeface="Manrope"/>
              </a:rPr>
              <a:t>Pression</a:t>
            </a:r>
            <a:endParaRPr>
              <a:solidFill>
                <a:schemeClr val="dk1"/>
              </a:solidFill>
              <a:latin typeface="Manrope"/>
              <a:ea typeface="Manrope"/>
              <a:cs typeface="Manrope"/>
              <a:sym typeface="Manrope"/>
            </a:endParaRPr>
          </a:p>
        </p:txBody>
      </p:sp>
      <p:sp>
        <p:nvSpPr>
          <p:cNvPr id="820" name="Google Shape;820;p75"/>
          <p:cNvSpPr txBox="1"/>
          <p:nvPr/>
        </p:nvSpPr>
        <p:spPr>
          <a:xfrm>
            <a:off x="896775" y="4040718"/>
            <a:ext cx="751500" cy="4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92</a:t>
            </a:r>
            <a:r>
              <a:rPr lang="en" sz="2000">
                <a:solidFill>
                  <a:schemeClr val="dk1"/>
                </a:solidFill>
                <a:latin typeface="Kulim Park"/>
                <a:ea typeface="Kulim Park"/>
                <a:cs typeface="Kulim Park"/>
                <a:sym typeface="Kulim Park"/>
              </a:rPr>
              <a:t>%</a:t>
            </a:r>
            <a:endParaRPr sz="2000">
              <a:solidFill>
                <a:schemeClr val="dk1"/>
              </a:solidFill>
              <a:latin typeface="Kulim Park"/>
              <a:ea typeface="Kulim Park"/>
              <a:cs typeface="Kulim Park"/>
              <a:sym typeface="Kulim Park"/>
            </a:endParaRPr>
          </a:p>
        </p:txBody>
      </p:sp>
      <p:sp>
        <p:nvSpPr>
          <p:cNvPr id="821" name="Google Shape;821;p75"/>
          <p:cNvSpPr txBox="1"/>
          <p:nvPr/>
        </p:nvSpPr>
        <p:spPr>
          <a:xfrm>
            <a:off x="1815623" y="4040718"/>
            <a:ext cx="751500" cy="4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82</a:t>
            </a:r>
            <a:r>
              <a:rPr lang="en" sz="2000">
                <a:solidFill>
                  <a:schemeClr val="dk1"/>
                </a:solidFill>
                <a:latin typeface="Kulim Park"/>
                <a:ea typeface="Kulim Park"/>
                <a:cs typeface="Kulim Park"/>
                <a:sym typeface="Kulim Park"/>
              </a:rPr>
              <a:t>%</a:t>
            </a:r>
            <a:endParaRPr sz="2000">
              <a:solidFill>
                <a:schemeClr val="dk1"/>
              </a:solidFill>
              <a:latin typeface="Kulim Park"/>
              <a:ea typeface="Kulim Park"/>
              <a:cs typeface="Kulim Park"/>
              <a:sym typeface="Kulim Park"/>
            </a:endParaRPr>
          </a:p>
        </p:txBody>
      </p:sp>
      <p:sp>
        <p:nvSpPr>
          <p:cNvPr id="822" name="Google Shape;822;p75"/>
          <p:cNvSpPr txBox="1"/>
          <p:nvPr/>
        </p:nvSpPr>
        <p:spPr>
          <a:xfrm>
            <a:off x="2734472" y="4040718"/>
            <a:ext cx="751500" cy="4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89</a:t>
            </a:r>
            <a:r>
              <a:rPr lang="en" sz="2000">
                <a:solidFill>
                  <a:schemeClr val="dk1"/>
                </a:solidFill>
                <a:latin typeface="Kulim Park"/>
                <a:ea typeface="Kulim Park"/>
                <a:cs typeface="Kulim Park"/>
                <a:sym typeface="Kulim Park"/>
              </a:rPr>
              <a:t>%</a:t>
            </a:r>
            <a:endParaRPr sz="2000">
              <a:solidFill>
                <a:schemeClr val="dk1"/>
              </a:solidFill>
              <a:latin typeface="Kulim Park"/>
              <a:ea typeface="Kulim Park"/>
              <a:cs typeface="Kulim Park"/>
              <a:sym typeface="Kulim Park"/>
            </a:endParaRPr>
          </a:p>
        </p:txBody>
      </p:sp>
      <p:sp>
        <p:nvSpPr>
          <p:cNvPr id="823" name="Google Shape;823;p75"/>
          <p:cNvSpPr/>
          <p:nvPr/>
        </p:nvSpPr>
        <p:spPr>
          <a:xfrm rot="-189165">
            <a:off x="961031" y="2121024"/>
            <a:ext cx="634336" cy="1939342"/>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accent3">
              <a:alpha val="48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5"/>
          <p:cNvSpPr/>
          <p:nvPr/>
        </p:nvSpPr>
        <p:spPr>
          <a:xfrm flipH="1" rot="-10610835">
            <a:off x="1874206" y="2121024"/>
            <a:ext cx="634336" cy="1939342"/>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accent3">
              <a:alpha val="48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5"/>
          <p:cNvSpPr/>
          <p:nvPr/>
        </p:nvSpPr>
        <p:spPr>
          <a:xfrm flipH="1" rot="189165">
            <a:off x="2787381" y="2121024"/>
            <a:ext cx="634336" cy="1939342"/>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accent3">
              <a:alpha val="486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75"/>
          <p:cNvSpPr/>
          <p:nvPr/>
        </p:nvSpPr>
        <p:spPr>
          <a:xfrm rot="-189165">
            <a:off x="970463" y="2345557"/>
            <a:ext cx="634336" cy="1733449"/>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75"/>
          <p:cNvSpPr/>
          <p:nvPr/>
        </p:nvSpPr>
        <p:spPr>
          <a:xfrm flipH="1" rot="-10610835">
            <a:off x="1867835" y="2505996"/>
            <a:ext cx="634336" cy="157290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5"/>
          <p:cNvSpPr/>
          <p:nvPr/>
        </p:nvSpPr>
        <p:spPr>
          <a:xfrm flipH="1" rot="189165">
            <a:off x="2784791" y="2368145"/>
            <a:ext cx="634336" cy="171082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5"/>
          <p:cNvSpPr txBox="1"/>
          <p:nvPr>
            <p:ph idx="4294967295" type="title"/>
          </p:nvPr>
        </p:nvSpPr>
        <p:spPr>
          <a:xfrm flipH="1">
            <a:off x="5832247" y="1573825"/>
            <a:ext cx="2510700" cy="51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C = 120</a:t>
            </a:r>
            <a:endParaRPr sz="2000"/>
          </a:p>
        </p:txBody>
      </p:sp>
      <p:sp>
        <p:nvSpPr>
          <p:cNvPr id="830" name="Google Shape;830;p75"/>
          <p:cNvSpPr txBox="1"/>
          <p:nvPr>
            <p:ph idx="4294967295" type="subTitle"/>
          </p:nvPr>
        </p:nvSpPr>
        <p:spPr>
          <a:xfrm flipH="1">
            <a:off x="5832247" y="2012793"/>
            <a:ext cx="2510700" cy="643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Regularization strength in logistic regression</a:t>
            </a:r>
            <a:endParaRPr sz="1400"/>
          </a:p>
        </p:txBody>
      </p:sp>
      <p:sp>
        <p:nvSpPr>
          <p:cNvPr id="831" name="Google Shape;831;p75"/>
          <p:cNvSpPr txBox="1"/>
          <p:nvPr>
            <p:ph idx="4294967295" type="title"/>
          </p:nvPr>
        </p:nvSpPr>
        <p:spPr>
          <a:xfrm flipH="1">
            <a:off x="5832247" y="3156680"/>
            <a:ext cx="2510700" cy="51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Penalty = L2</a:t>
            </a:r>
            <a:endParaRPr sz="2000"/>
          </a:p>
        </p:txBody>
      </p:sp>
      <p:sp>
        <p:nvSpPr>
          <p:cNvPr id="832" name="Google Shape;832;p75"/>
          <p:cNvSpPr txBox="1"/>
          <p:nvPr>
            <p:ph idx="4294967295" type="subTitle"/>
          </p:nvPr>
        </p:nvSpPr>
        <p:spPr>
          <a:xfrm flipH="1">
            <a:off x="5832247" y="3595648"/>
            <a:ext cx="2510700" cy="643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 L2 (Ridge)</a:t>
            </a:r>
            <a:endParaRPr sz="1400"/>
          </a:p>
        </p:txBody>
      </p:sp>
      <p:sp>
        <p:nvSpPr>
          <p:cNvPr id="833" name="Google Shape;833;p75"/>
          <p:cNvSpPr/>
          <p:nvPr/>
        </p:nvSpPr>
        <p:spPr>
          <a:xfrm flipH="1">
            <a:off x="4947812" y="3111898"/>
            <a:ext cx="743384" cy="604062"/>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5"/>
          <p:cNvSpPr/>
          <p:nvPr/>
        </p:nvSpPr>
        <p:spPr>
          <a:xfrm>
            <a:off x="5055728" y="1588600"/>
            <a:ext cx="602621" cy="60408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sp>
        <p:nvSpPr>
          <p:cNvPr id="839" name="Google Shape;839;p76"/>
          <p:cNvSpPr/>
          <p:nvPr/>
        </p:nvSpPr>
        <p:spPr>
          <a:xfrm flipH="1">
            <a:off x="3924011" y="2280542"/>
            <a:ext cx="1120442" cy="814119"/>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2">
              <a:alpha val="251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6"/>
          <p:cNvSpPr/>
          <p:nvPr/>
        </p:nvSpPr>
        <p:spPr>
          <a:xfrm>
            <a:off x="2095779" y="1998820"/>
            <a:ext cx="1120448" cy="1004146"/>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lt2">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6"/>
          <p:cNvSpPr/>
          <p:nvPr/>
        </p:nvSpPr>
        <p:spPr>
          <a:xfrm flipH="1">
            <a:off x="5752173" y="2049676"/>
            <a:ext cx="1120442" cy="814119"/>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lt1">
              <a:alpha val="251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6"/>
          <p:cNvSpPr/>
          <p:nvPr/>
        </p:nvSpPr>
        <p:spPr>
          <a:xfrm>
            <a:off x="5584325" y="2007847"/>
            <a:ext cx="995700" cy="1004100"/>
          </a:xfrm>
          <a:prstGeom prst="donut">
            <a:avLst>
              <a:gd fmla="val 11930" name="adj"/>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6"/>
          <p:cNvSpPr/>
          <p:nvPr/>
        </p:nvSpPr>
        <p:spPr>
          <a:xfrm>
            <a:off x="1815678" y="2007847"/>
            <a:ext cx="995700" cy="1004100"/>
          </a:xfrm>
          <a:prstGeom prst="donut">
            <a:avLst>
              <a:gd fmla="val 11930" name="adj"/>
            </a:avLst>
          </a:prstGeom>
          <a:no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6"/>
          <p:cNvSpPr/>
          <p:nvPr/>
        </p:nvSpPr>
        <p:spPr>
          <a:xfrm flipH="1">
            <a:off x="5579162" y="2002310"/>
            <a:ext cx="1006200" cy="1015200"/>
          </a:xfrm>
          <a:prstGeom prst="blockArc">
            <a:avLst>
              <a:gd fmla="val 18945771" name="adj1"/>
              <a:gd fmla="val 16256715" name="adj2"/>
              <a:gd fmla="val 1271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6"/>
          <p:cNvSpPr/>
          <p:nvPr/>
        </p:nvSpPr>
        <p:spPr>
          <a:xfrm>
            <a:off x="3700001" y="2004359"/>
            <a:ext cx="995700" cy="1004100"/>
          </a:xfrm>
          <a:prstGeom prst="donut">
            <a:avLst>
              <a:gd fmla="val 11930" name="adj"/>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6"/>
          <p:cNvSpPr/>
          <p:nvPr/>
        </p:nvSpPr>
        <p:spPr>
          <a:xfrm flipH="1">
            <a:off x="3694839" y="1998822"/>
            <a:ext cx="1006200" cy="1015200"/>
          </a:xfrm>
          <a:prstGeom prst="blockArc">
            <a:avLst>
              <a:gd fmla="val 19416398" name="adj1"/>
              <a:gd fmla="val 16256715" name="adj2"/>
              <a:gd fmla="val 1271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6"/>
          <p:cNvSpPr/>
          <p:nvPr/>
        </p:nvSpPr>
        <p:spPr>
          <a:xfrm flipH="1">
            <a:off x="1810515" y="2002310"/>
            <a:ext cx="1006200" cy="1015200"/>
          </a:xfrm>
          <a:prstGeom prst="blockArc">
            <a:avLst>
              <a:gd fmla="val 18222348" name="adj1"/>
              <a:gd fmla="val 16256715" name="adj2"/>
              <a:gd fmla="val 12710" name="adj3"/>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76"/>
          <p:cNvSpPr txBox="1"/>
          <p:nvPr>
            <p:ph idx="2" type="title"/>
          </p:nvPr>
        </p:nvSpPr>
        <p:spPr>
          <a:xfrm>
            <a:off x="1460600" y="1530700"/>
            <a:ext cx="17061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PRECISION</a:t>
            </a:r>
            <a:endParaRPr/>
          </a:p>
        </p:txBody>
      </p:sp>
      <p:sp>
        <p:nvSpPr>
          <p:cNvPr id="849" name="Google Shape;849;p76"/>
          <p:cNvSpPr txBox="1"/>
          <p:nvPr>
            <p:ph idx="3" type="title"/>
          </p:nvPr>
        </p:nvSpPr>
        <p:spPr>
          <a:xfrm>
            <a:off x="3403239" y="1530700"/>
            <a:ext cx="15888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RECALL</a:t>
            </a:r>
            <a:endParaRPr/>
          </a:p>
        </p:txBody>
      </p:sp>
      <p:sp>
        <p:nvSpPr>
          <p:cNvPr id="850" name="Google Shape;850;p76"/>
          <p:cNvSpPr txBox="1"/>
          <p:nvPr>
            <p:ph idx="5" type="title"/>
          </p:nvPr>
        </p:nvSpPr>
        <p:spPr>
          <a:xfrm>
            <a:off x="5229271" y="1530700"/>
            <a:ext cx="17064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F1-SCORE</a:t>
            </a:r>
            <a:endParaRPr/>
          </a:p>
        </p:txBody>
      </p:sp>
      <p:sp>
        <p:nvSpPr>
          <p:cNvPr id="851" name="Google Shape;851;p76"/>
          <p:cNvSpPr txBox="1"/>
          <p:nvPr>
            <p:ph idx="7" type="title"/>
          </p:nvPr>
        </p:nvSpPr>
        <p:spPr>
          <a:xfrm>
            <a:off x="1978956" y="2350139"/>
            <a:ext cx="664800" cy="3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92</a:t>
            </a:r>
            <a:r>
              <a:rPr lang="en"/>
              <a:t>%</a:t>
            </a:r>
            <a:endParaRPr/>
          </a:p>
        </p:txBody>
      </p:sp>
      <p:sp>
        <p:nvSpPr>
          <p:cNvPr id="852" name="Google Shape;852;p76"/>
          <p:cNvSpPr txBox="1"/>
          <p:nvPr>
            <p:ph idx="8" type="title"/>
          </p:nvPr>
        </p:nvSpPr>
        <p:spPr>
          <a:xfrm>
            <a:off x="3865691" y="2346625"/>
            <a:ext cx="664800" cy="3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86</a:t>
            </a:r>
            <a:r>
              <a:rPr lang="en"/>
              <a:t>%</a:t>
            </a:r>
            <a:endParaRPr/>
          </a:p>
        </p:txBody>
      </p:sp>
      <p:sp>
        <p:nvSpPr>
          <p:cNvPr id="853" name="Google Shape;853;p76"/>
          <p:cNvSpPr txBox="1"/>
          <p:nvPr>
            <p:ph idx="9" type="title"/>
          </p:nvPr>
        </p:nvSpPr>
        <p:spPr>
          <a:xfrm>
            <a:off x="5752103" y="2350139"/>
            <a:ext cx="664800" cy="3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89</a:t>
            </a:r>
            <a:r>
              <a:rPr lang="en"/>
              <a:t>%</a:t>
            </a:r>
            <a:endParaRPr/>
          </a:p>
        </p:txBody>
      </p:sp>
      <p:sp>
        <p:nvSpPr>
          <p:cNvPr id="854" name="Google Shape;854;p76"/>
          <p:cNvSpPr txBox="1"/>
          <p:nvPr>
            <p:ph type="title"/>
          </p:nvPr>
        </p:nvSpPr>
        <p:spPr>
          <a:xfrm flipH="1">
            <a:off x="720000" y="84825"/>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300"/>
              <a:t>FINAL MODEL TEST METRICS</a:t>
            </a:r>
            <a:endParaRPr sz="3300"/>
          </a:p>
          <a:p>
            <a:pPr indent="0" lvl="0" marL="0" rtl="0" algn="ctr">
              <a:spcBef>
                <a:spcPts val="0"/>
              </a:spcBef>
              <a:spcAft>
                <a:spcPts val="0"/>
              </a:spcAft>
              <a:buNone/>
            </a:pPr>
            <a:r>
              <a:t/>
            </a:r>
            <a:endParaRPr sz="1500"/>
          </a:p>
        </p:txBody>
      </p:sp>
      <p:sp>
        <p:nvSpPr>
          <p:cNvPr id="855" name="Google Shape;855;p76"/>
          <p:cNvSpPr/>
          <p:nvPr/>
        </p:nvSpPr>
        <p:spPr>
          <a:xfrm flipH="1">
            <a:off x="7736878" y="2809076"/>
            <a:ext cx="1120442" cy="814119"/>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lt1">
              <a:alpha val="251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856" name="Google Shape;856;p76"/>
          <p:cNvSpPr/>
          <p:nvPr/>
        </p:nvSpPr>
        <p:spPr>
          <a:xfrm>
            <a:off x="7569030" y="2767247"/>
            <a:ext cx="995700" cy="1004100"/>
          </a:xfrm>
          <a:prstGeom prst="donut">
            <a:avLst>
              <a:gd fmla="val 11930" name="adj"/>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857" name="Google Shape;857;p76"/>
          <p:cNvSpPr/>
          <p:nvPr/>
        </p:nvSpPr>
        <p:spPr>
          <a:xfrm flipH="1">
            <a:off x="7563867" y="2761710"/>
            <a:ext cx="1006200" cy="1015200"/>
          </a:xfrm>
          <a:prstGeom prst="blockArc">
            <a:avLst>
              <a:gd fmla="val 19071203" name="adj1"/>
              <a:gd fmla="val 16256715" name="adj2"/>
              <a:gd fmla="val 1271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858" name="Google Shape;858;p76"/>
          <p:cNvSpPr txBox="1"/>
          <p:nvPr>
            <p:ph idx="5" type="title"/>
          </p:nvPr>
        </p:nvSpPr>
        <p:spPr>
          <a:xfrm>
            <a:off x="7213976" y="2290100"/>
            <a:ext cx="17064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t>ACCURACY</a:t>
            </a:r>
            <a:endParaRPr sz="2100"/>
          </a:p>
        </p:txBody>
      </p:sp>
      <p:sp>
        <p:nvSpPr>
          <p:cNvPr id="859" name="Google Shape;859;p76"/>
          <p:cNvSpPr txBox="1"/>
          <p:nvPr>
            <p:ph idx="9" type="title"/>
          </p:nvPr>
        </p:nvSpPr>
        <p:spPr>
          <a:xfrm>
            <a:off x="7736809" y="3109539"/>
            <a:ext cx="664800" cy="3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600"/>
              <a:t>89%</a:t>
            </a:r>
            <a:endParaRPr sz="2600"/>
          </a:p>
        </p:txBody>
      </p:sp>
      <p:sp>
        <p:nvSpPr>
          <p:cNvPr id="860" name="Google Shape;860;p76"/>
          <p:cNvSpPr/>
          <p:nvPr/>
        </p:nvSpPr>
        <p:spPr>
          <a:xfrm flipH="1">
            <a:off x="4033636" y="4101092"/>
            <a:ext cx="1120442" cy="814119"/>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2">
              <a:alpha val="251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6"/>
          <p:cNvSpPr/>
          <p:nvPr/>
        </p:nvSpPr>
        <p:spPr>
          <a:xfrm>
            <a:off x="2205404" y="3819370"/>
            <a:ext cx="1120448" cy="1004146"/>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lt2">
              <a:alpha val="245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6"/>
          <p:cNvSpPr/>
          <p:nvPr/>
        </p:nvSpPr>
        <p:spPr>
          <a:xfrm flipH="1">
            <a:off x="5861798" y="3870226"/>
            <a:ext cx="1120442" cy="814119"/>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lt1">
              <a:alpha val="251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6"/>
          <p:cNvSpPr/>
          <p:nvPr/>
        </p:nvSpPr>
        <p:spPr>
          <a:xfrm>
            <a:off x="5693950" y="3828397"/>
            <a:ext cx="995700" cy="1004100"/>
          </a:xfrm>
          <a:prstGeom prst="donut">
            <a:avLst>
              <a:gd fmla="val 11930" name="adj"/>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6"/>
          <p:cNvSpPr/>
          <p:nvPr/>
        </p:nvSpPr>
        <p:spPr>
          <a:xfrm>
            <a:off x="1925303" y="3828397"/>
            <a:ext cx="995700" cy="1004100"/>
          </a:xfrm>
          <a:prstGeom prst="donut">
            <a:avLst>
              <a:gd fmla="val 11930" name="adj"/>
            </a:avLst>
          </a:prstGeom>
          <a:no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6"/>
          <p:cNvSpPr/>
          <p:nvPr/>
        </p:nvSpPr>
        <p:spPr>
          <a:xfrm flipH="1">
            <a:off x="5688787" y="3822860"/>
            <a:ext cx="1006200" cy="1015200"/>
          </a:xfrm>
          <a:prstGeom prst="blockArc">
            <a:avLst>
              <a:gd fmla="val 19071203" name="adj1"/>
              <a:gd fmla="val 16256715" name="adj2"/>
              <a:gd fmla="val 1271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6"/>
          <p:cNvSpPr/>
          <p:nvPr/>
        </p:nvSpPr>
        <p:spPr>
          <a:xfrm>
            <a:off x="3809626" y="3824909"/>
            <a:ext cx="995700" cy="1004100"/>
          </a:xfrm>
          <a:prstGeom prst="donut">
            <a:avLst>
              <a:gd fmla="val 11930" name="adj"/>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6"/>
          <p:cNvSpPr/>
          <p:nvPr/>
        </p:nvSpPr>
        <p:spPr>
          <a:xfrm flipH="1">
            <a:off x="3804464" y="3819372"/>
            <a:ext cx="1006200" cy="1015200"/>
          </a:xfrm>
          <a:prstGeom prst="blockArc">
            <a:avLst>
              <a:gd fmla="val 18429550" name="adj1"/>
              <a:gd fmla="val 16256715" name="adj2"/>
              <a:gd fmla="val 1271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6"/>
          <p:cNvSpPr/>
          <p:nvPr/>
        </p:nvSpPr>
        <p:spPr>
          <a:xfrm flipH="1">
            <a:off x="1920140" y="3822860"/>
            <a:ext cx="1006200" cy="1015200"/>
          </a:xfrm>
          <a:prstGeom prst="blockArc">
            <a:avLst>
              <a:gd fmla="val 19181812" name="adj1"/>
              <a:gd fmla="val 16256715" name="adj2"/>
              <a:gd fmla="val 12710" name="adj3"/>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6"/>
          <p:cNvSpPr txBox="1"/>
          <p:nvPr>
            <p:ph idx="2" type="title"/>
          </p:nvPr>
        </p:nvSpPr>
        <p:spPr>
          <a:xfrm>
            <a:off x="1570225" y="3351250"/>
            <a:ext cx="17061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PRECISION</a:t>
            </a:r>
            <a:endParaRPr/>
          </a:p>
        </p:txBody>
      </p:sp>
      <p:sp>
        <p:nvSpPr>
          <p:cNvPr id="870" name="Google Shape;870;p76"/>
          <p:cNvSpPr txBox="1"/>
          <p:nvPr>
            <p:ph idx="3" type="title"/>
          </p:nvPr>
        </p:nvSpPr>
        <p:spPr>
          <a:xfrm>
            <a:off x="3512864" y="3351250"/>
            <a:ext cx="15888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RECALL</a:t>
            </a:r>
            <a:endParaRPr/>
          </a:p>
        </p:txBody>
      </p:sp>
      <p:sp>
        <p:nvSpPr>
          <p:cNvPr id="871" name="Google Shape;871;p76"/>
          <p:cNvSpPr txBox="1"/>
          <p:nvPr>
            <p:ph idx="5" type="title"/>
          </p:nvPr>
        </p:nvSpPr>
        <p:spPr>
          <a:xfrm>
            <a:off x="5338896" y="3351250"/>
            <a:ext cx="17064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F1-SCORE</a:t>
            </a:r>
            <a:endParaRPr/>
          </a:p>
        </p:txBody>
      </p:sp>
      <p:sp>
        <p:nvSpPr>
          <p:cNvPr id="872" name="Google Shape;872;p76"/>
          <p:cNvSpPr txBox="1"/>
          <p:nvPr>
            <p:ph idx="7" type="title"/>
          </p:nvPr>
        </p:nvSpPr>
        <p:spPr>
          <a:xfrm>
            <a:off x="2088581" y="4170689"/>
            <a:ext cx="664800" cy="3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86</a:t>
            </a:r>
            <a:r>
              <a:rPr lang="en"/>
              <a:t>%</a:t>
            </a:r>
            <a:endParaRPr/>
          </a:p>
        </p:txBody>
      </p:sp>
      <p:sp>
        <p:nvSpPr>
          <p:cNvPr id="873" name="Google Shape;873;p76"/>
          <p:cNvSpPr txBox="1"/>
          <p:nvPr>
            <p:ph idx="8" type="title"/>
          </p:nvPr>
        </p:nvSpPr>
        <p:spPr>
          <a:xfrm>
            <a:off x="3975316" y="4167175"/>
            <a:ext cx="664800" cy="3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92</a:t>
            </a:r>
            <a:r>
              <a:rPr lang="en"/>
              <a:t>%</a:t>
            </a:r>
            <a:endParaRPr/>
          </a:p>
        </p:txBody>
      </p:sp>
      <p:sp>
        <p:nvSpPr>
          <p:cNvPr id="874" name="Google Shape;874;p76"/>
          <p:cNvSpPr txBox="1"/>
          <p:nvPr>
            <p:ph idx="9" type="title"/>
          </p:nvPr>
        </p:nvSpPr>
        <p:spPr>
          <a:xfrm>
            <a:off x="5861728" y="4170689"/>
            <a:ext cx="664800" cy="3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89</a:t>
            </a:r>
            <a:r>
              <a:rPr lang="en"/>
              <a:t>%</a:t>
            </a:r>
            <a:endParaRPr/>
          </a:p>
        </p:txBody>
      </p:sp>
      <p:sp>
        <p:nvSpPr>
          <p:cNvPr id="875" name="Google Shape;875;p76"/>
          <p:cNvSpPr/>
          <p:nvPr/>
        </p:nvSpPr>
        <p:spPr>
          <a:xfrm>
            <a:off x="454901" y="2038086"/>
            <a:ext cx="1162238" cy="837312"/>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6"/>
          <p:cNvSpPr/>
          <p:nvPr/>
        </p:nvSpPr>
        <p:spPr>
          <a:xfrm>
            <a:off x="393676" y="3786873"/>
            <a:ext cx="1162238" cy="837312"/>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6"/>
          <p:cNvSpPr txBox="1"/>
          <p:nvPr>
            <p:ph idx="4294967295" type="title"/>
          </p:nvPr>
        </p:nvSpPr>
        <p:spPr>
          <a:xfrm>
            <a:off x="519575" y="4028325"/>
            <a:ext cx="795000" cy="33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a:t>
            </a:r>
            <a:endParaRPr>
              <a:solidFill>
                <a:schemeClr val="dk1"/>
              </a:solidFill>
            </a:endParaRPr>
          </a:p>
        </p:txBody>
      </p:sp>
      <p:sp>
        <p:nvSpPr>
          <p:cNvPr id="878" name="Google Shape;878;p76"/>
          <p:cNvSpPr txBox="1"/>
          <p:nvPr>
            <p:ph idx="4294967295" type="title"/>
          </p:nvPr>
        </p:nvSpPr>
        <p:spPr>
          <a:xfrm>
            <a:off x="554938" y="2290088"/>
            <a:ext cx="795000" cy="33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solidFill>
                <a:schemeClr val="dk1"/>
              </a:solidFill>
            </a:endParaRPr>
          </a:p>
        </p:txBody>
      </p:sp>
      <p:sp>
        <p:nvSpPr>
          <p:cNvPr id="879" name="Google Shape;879;p76"/>
          <p:cNvSpPr txBox="1"/>
          <p:nvPr/>
        </p:nvSpPr>
        <p:spPr>
          <a:xfrm>
            <a:off x="248675" y="843000"/>
            <a:ext cx="399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Logistic Regression</a:t>
            </a:r>
            <a:endParaRPr sz="1600">
              <a:solidFill>
                <a:schemeClr val="dk1"/>
              </a:solidFill>
              <a:latin typeface="Manrope"/>
              <a:ea typeface="Manrope"/>
              <a:cs typeface="Manrope"/>
              <a:sym typeface="Manrope"/>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pic>
        <p:nvPicPr>
          <p:cNvPr id="884" name="Google Shape;884;p77"/>
          <p:cNvPicPr preferRelativeResize="0"/>
          <p:nvPr/>
        </p:nvPicPr>
        <p:blipFill>
          <a:blip r:embed="rId3">
            <a:alphaModFix/>
          </a:blip>
          <a:stretch>
            <a:fillRect/>
          </a:stretch>
        </p:blipFill>
        <p:spPr>
          <a:xfrm>
            <a:off x="152400" y="152400"/>
            <a:ext cx="8729377" cy="48386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pic>
        <p:nvPicPr>
          <p:cNvPr id="889" name="Google Shape;889;p78"/>
          <p:cNvPicPr preferRelativeResize="0"/>
          <p:nvPr/>
        </p:nvPicPr>
        <p:blipFill rotWithShape="1">
          <a:blip r:embed="rId3">
            <a:alphaModFix/>
          </a:blip>
          <a:srcRect b="0" l="6604" r="6604" t="0"/>
          <a:stretch/>
        </p:blipFill>
        <p:spPr>
          <a:xfrm rot="-358965">
            <a:off x="170703" y="58800"/>
            <a:ext cx="4144846" cy="4775801"/>
          </a:xfrm>
          <a:prstGeom prst="rect">
            <a:avLst/>
          </a:prstGeom>
          <a:noFill/>
          <a:ln>
            <a:noFill/>
          </a:ln>
        </p:spPr>
      </p:pic>
      <p:sp>
        <p:nvSpPr>
          <p:cNvPr id="890" name="Google Shape;890;p78"/>
          <p:cNvSpPr/>
          <p:nvPr/>
        </p:nvSpPr>
        <p:spPr>
          <a:xfrm rot="-541102">
            <a:off x="-162671" y="-319752"/>
            <a:ext cx="4893112" cy="5903461"/>
          </a:xfrm>
          <a:custGeom>
            <a:rect b="b" l="l" r="r" t="t"/>
            <a:pathLst>
              <a:path extrusionOk="0" h="122671" w="122671">
                <a:moveTo>
                  <a:pt x="61288" y="15890"/>
                </a:moveTo>
                <a:cubicBezTo>
                  <a:pt x="74134" y="15890"/>
                  <a:pt x="87890" y="17837"/>
                  <a:pt x="98492" y="25582"/>
                </a:cubicBezTo>
                <a:cubicBezTo>
                  <a:pt x="106392" y="31355"/>
                  <a:pt x="107052" y="41356"/>
                  <a:pt x="105729" y="50292"/>
                </a:cubicBezTo>
                <a:cubicBezTo>
                  <a:pt x="104207" y="60560"/>
                  <a:pt x="103318" y="70931"/>
                  <a:pt x="101429" y="81148"/>
                </a:cubicBezTo>
                <a:cubicBezTo>
                  <a:pt x="99916" y="89314"/>
                  <a:pt x="96431" y="97128"/>
                  <a:pt x="88124" y="99955"/>
                </a:cubicBezTo>
                <a:cubicBezTo>
                  <a:pt x="84437" y="101209"/>
                  <a:pt x="80540" y="101601"/>
                  <a:pt x="76602" y="101601"/>
                </a:cubicBezTo>
                <a:cubicBezTo>
                  <a:pt x="71796" y="101601"/>
                  <a:pt x="66926" y="101018"/>
                  <a:pt x="62297" y="100710"/>
                </a:cubicBezTo>
                <a:cubicBezTo>
                  <a:pt x="51217" y="99976"/>
                  <a:pt x="40203" y="98506"/>
                  <a:pt x="29211" y="96964"/>
                </a:cubicBezTo>
                <a:cubicBezTo>
                  <a:pt x="16647" y="95202"/>
                  <a:pt x="10610" y="89119"/>
                  <a:pt x="11276" y="76081"/>
                </a:cubicBezTo>
                <a:cubicBezTo>
                  <a:pt x="11770" y="66433"/>
                  <a:pt x="13452" y="56900"/>
                  <a:pt x="15516" y="47476"/>
                </a:cubicBezTo>
                <a:cubicBezTo>
                  <a:pt x="17086" y="40308"/>
                  <a:pt x="17867" y="30029"/>
                  <a:pt x="23464" y="24632"/>
                </a:cubicBezTo>
                <a:cubicBezTo>
                  <a:pt x="31878" y="16520"/>
                  <a:pt x="46079" y="16024"/>
                  <a:pt x="57526" y="15914"/>
                </a:cubicBezTo>
                <a:cubicBezTo>
                  <a:pt x="58439" y="15906"/>
                  <a:pt x="59335" y="15900"/>
                  <a:pt x="60210" y="15894"/>
                </a:cubicBezTo>
                <a:cubicBezTo>
                  <a:pt x="60569" y="15891"/>
                  <a:pt x="60928" y="15890"/>
                  <a:pt x="61288" y="15890"/>
                </a:cubicBezTo>
                <a:close/>
                <a:moveTo>
                  <a:pt x="0" y="0"/>
                </a:moveTo>
                <a:lnTo>
                  <a:pt x="0" y="122670"/>
                </a:lnTo>
                <a:lnTo>
                  <a:pt x="122671" y="122670"/>
                </a:lnTo>
                <a:lnTo>
                  <a:pt x="1226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8"/>
          <p:cNvSpPr txBox="1"/>
          <p:nvPr>
            <p:ph idx="1" type="subTitle"/>
          </p:nvPr>
        </p:nvSpPr>
        <p:spPr>
          <a:xfrm>
            <a:off x="4349575" y="2925675"/>
            <a:ext cx="4570800" cy="160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The user-friendly Notebook on Kaggle allows day traders to efficiently execute code for instant insights into stock movements and access comprehensive news summaries using OpenAI. This empowers traders to make informed decisions in their trading activities.</a:t>
            </a:r>
            <a:endParaRPr sz="1300"/>
          </a:p>
        </p:txBody>
      </p:sp>
      <p:sp>
        <p:nvSpPr>
          <p:cNvPr id="892" name="Google Shape;892;p78"/>
          <p:cNvSpPr txBox="1"/>
          <p:nvPr>
            <p:ph type="title"/>
          </p:nvPr>
        </p:nvSpPr>
        <p:spPr>
          <a:xfrm flipH="1">
            <a:off x="4349575" y="1266675"/>
            <a:ext cx="4081200" cy="154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INTERACTIVE KAGGLE NOTEBOOK</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pic>
        <p:nvPicPr>
          <p:cNvPr id="897" name="Google Shape;897;p79"/>
          <p:cNvPicPr preferRelativeResize="0"/>
          <p:nvPr>
            <p:ph idx="2" type="pic"/>
          </p:nvPr>
        </p:nvPicPr>
        <p:blipFill rotWithShape="1">
          <a:blip r:embed="rId3">
            <a:alphaModFix/>
          </a:blip>
          <a:srcRect b="4496" l="0" r="0" t="4858"/>
          <a:stretch/>
        </p:blipFill>
        <p:spPr>
          <a:xfrm>
            <a:off x="0" y="250225"/>
            <a:ext cx="9144000" cy="4662301"/>
          </a:xfrm>
          <a:prstGeom prst="rect">
            <a:avLst/>
          </a:prstGeom>
        </p:spPr>
      </p:pic>
      <p:sp>
        <p:nvSpPr>
          <p:cNvPr id="898" name="Google Shape;898;p79"/>
          <p:cNvSpPr/>
          <p:nvPr/>
        </p:nvSpPr>
        <p:spPr>
          <a:xfrm rot="-10285616">
            <a:off x="8088675" y="-2283262"/>
            <a:ext cx="5893638" cy="3200226"/>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305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9"/>
          <p:cNvSpPr/>
          <p:nvPr/>
        </p:nvSpPr>
        <p:spPr>
          <a:xfrm flipH="1">
            <a:off x="8992578" y="951538"/>
            <a:ext cx="5766771" cy="368296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dk2">
              <a:alpha val="128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9"/>
          <p:cNvSpPr/>
          <p:nvPr/>
        </p:nvSpPr>
        <p:spPr>
          <a:xfrm flipH="1" rot="9555841">
            <a:off x="7500752" y="2942006"/>
            <a:ext cx="8200942" cy="3015697"/>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9"/>
          <p:cNvSpPr/>
          <p:nvPr/>
        </p:nvSpPr>
        <p:spPr>
          <a:xfrm rot="-1478498">
            <a:off x="-4132626" y="-240079"/>
            <a:ext cx="6492461" cy="1998926"/>
          </a:xfrm>
          <a:custGeom>
            <a:rect b="b" l="l" r="r" t="t"/>
            <a:pathLst>
              <a:path extrusionOk="0" fill="none" h="28195" w="76674">
                <a:moveTo>
                  <a:pt x="76673" y="0"/>
                </a:moveTo>
                <a:cubicBezTo>
                  <a:pt x="76673" y="0"/>
                  <a:pt x="67374" y="14124"/>
                  <a:pt x="60786" y="16430"/>
                </a:cubicBezTo>
                <a:cubicBezTo>
                  <a:pt x="52981" y="19160"/>
                  <a:pt x="39856" y="7047"/>
                  <a:pt x="24779" y="17621"/>
                </a:cubicBezTo>
                <a:cubicBezTo>
                  <a:pt x="9706" y="28195"/>
                  <a:pt x="1302" y="23045"/>
                  <a:pt x="1" y="9868"/>
                </a:cubicBezTo>
              </a:path>
            </a:pathLst>
          </a:custGeom>
          <a:noFill/>
          <a:ln cap="flat" cmpd="sng" w="28575">
            <a:solidFill>
              <a:schemeClr val="accent3"/>
            </a:solidFill>
            <a:prstDash val="solid"/>
            <a:miter lim="32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9"/>
          <p:cNvSpPr/>
          <p:nvPr/>
        </p:nvSpPr>
        <p:spPr>
          <a:xfrm rot="9405695">
            <a:off x="-3879947" y="3350472"/>
            <a:ext cx="5639087" cy="5036674"/>
          </a:xfrm>
          <a:custGeom>
            <a:rect b="b" l="l" r="r" t="t"/>
            <a:pathLst>
              <a:path extrusionOk="0" h="87424" w="93299">
                <a:moveTo>
                  <a:pt x="34162" y="1"/>
                </a:moveTo>
                <a:cubicBezTo>
                  <a:pt x="24245" y="1"/>
                  <a:pt x="25039" y="12520"/>
                  <a:pt x="13717" y="17147"/>
                </a:cubicBezTo>
                <a:cubicBezTo>
                  <a:pt x="1" y="22753"/>
                  <a:pt x="25599" y="33483"/>
                  <a:pt x="18923" y="50349"/>
                </a:cubicBezTo>
                <a:cubicBezTo>
                  <a:pt x="13077" y="65115"/>
                  <a:pt x="23069" y="87424"/>
                  <a:pt x="32143" y="87424"/>
                </a:cubicBezTo>
                <a:cubicBezTo>
                  <a:pt x="33432" y="87424"/>
                  <a:pt x="34703" y="86974"/>
                  <a:pt x="35906" y="85988"/>
                </a:cubicBezTo>
                <a:cubicBezTo>
                  <a:pt x="38841" y="83585"/>
                  <a:pt x="41192" y="82952"/>
                  <a:pt x="43240" y="82952"/>
                </a:cubicBezTo>
                <a:cubicBezTo>
                  <a:pt x="45526" y="82952"/>
                  <a:pt x="47435" y="83741"/>
                  <a:pt x="49356" y="83741"/>
                </a:cubicBezTo>
                <a:cubicBezTo>
                  <a:pt x="51391" y="83741"/>
                  <a:pt x="53441" y="82856"/>
                  <a:pt x="55968" y="79208"/>
                </a:cubicBezTo>
                <a:cubicBezTo>
                  <a:pt x="79663" y="45004"/>
                  <a:pt x="87416" y="44135"/>
                  <a:pt x="87416" y="44135"/>
                </a:cubicBezTo>
                <a:cubicBezTo>
                  <a:pt x="93298" y="21497"/>
                  <a:pt x="60858" y="9397"/>
                  <a:pt x="42111" y="1875"/>
                </a:cubicBezTo>
                <a:cubicBezTo>
                  <a:pt x="38838" y="561"/>
                  <a:pt x="36260" y="1"/>
                  <a:pt x="34162" y="1"/>
                </a:cubicBezTo>
                <a:close/>
              </a:path>
            </a:pathLst>
          </a:custGeom>
          <a:solidFill>
            <a:schemeClr val="accent3">
              <a:alpha val="212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80"/>
          <p:cNvSpPr/>
          <p:nvPr/>
        </p:nvSpPr>
        <p:spPr>
          <a:xfrm>
            <a:off x="3574150" y="2044925"/>
            <a:ext cx="1981800" cy="1981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80"/>
          <p:cNvSpPr txBox="1"/>
          <p:nvPr>
            <p:ph type="title"/>
          </p:nvPr>
        </p:nvSpPr>
        <p:spPr>
          <a:xfrm flipH="1">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NOTEBOOK FEATURES</a:t>
            </a:r>
            <a:endParaRPr b="1">
              <a:solidFill>
                <a:schemeClr val="lt1"/>
              </a:solidFill>
            </a:endParaRPr>
          </a:p>
        </p:txBody>
      </p:sp>
      <p:sp>
        <p:nvSpPr>
          <p:cNvPr id="909" name="Google Shape;909;p80"/>
          <p:cNvSpPr/>
          <p:nvPr/>
        </p:nvSpPr>
        <p:spPr>
          <a:xfrm flipH="1">
            <a:off x="3157750" y="3289378"/>
            <a:ext cx="1189160" cy="856707"/>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80"/>
          <p:cNvSpPr/>
          <p:nvPr/>
        </p:nvSpPr>
        <p:spPr>
          <a:xfrm>
            <a:off x="3328452" y="1967671"/>
            <a:ext cx="932660" cy="828796"/>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80"/>
          <p:cNvSpPr/>
          <p:nvPr/>
        </p:nvSpPr>
        <p:spPr>
          <a:xfrm rot="10800000">
            <a:off x="4652427" y="1953715"/>
            <a:ext cx="1189160" cy="856707"/>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80"/>
          <p:cNvSpPr/>
          <p:nvPr/>
        </p:nvSpPr>
        <p:spPr>
          <a:xfrm flipH="1" rot="10800000">
            <a:off x="4866124" y="3272508"/>
            <a:ext cx="938302" cy="833810"/>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0"/>
          <p:cNvSpPr txBox="1"/>
          <p:nvPr/>
        </p:nvSpPr>
        <p:spPr>
          <a:xfrm>
            <a:off x="6116025" y="3198000"/>
            <a:ext cx="2142300" cy="48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Kulim Park"/>
                <a:ea typeface="Kulim Park"/>
                <a:cs typeface="Kulim Park"/>
                <a:sym typeface="Kulim Park"/>
              </a:rPr>
              <a:t>METRICS</a:t>
            </a:r>
            <a:endParaRPr sz="2000">
              <a:solidFill>
                <a:schemeClr val="dk1"/>
              </a:solidFill>
              <a:latin typeface="Kulim Park"/>
              <a:ea typeface="Kulim Park"/>
              <a:cs typeface="Kulim Park"/>
              <a:sym typeface="Kulim Park"/>
            </a:endParaRPr>
          </a:p>
        </p:txBody>
      </p:sp>
      <p:sp>
        <p:nvSpPr>
          <p:cNvPr id="914" name="Google Shape;914;p80"/>
          <p:cNvSpPr txBox="1"/>
          <p:nvPr/>
        </p:nvSpPr>
        <p:spPr>
          <a:xfrm>
            <a:off x="885475" y="1703625"/>
            <a:ext cx="2142300" cy="487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Kulim Park"/>
                <a:ea typeface="Kulim Park"/>
                <a:cs typeface="Kulim Park"/>
                <a:sym typeface="Kulim Park"/>
              </a:rPr>
              <a:t>MOVEMENT</a:t>
            </a:r>
            <a:endParaRPr sz="2000">
              <a:solidFill>
                <a:schemeClr val="dk1"/>
              </a:solidFill>
              <a:latin typeface="Kulim Park"/>
              <a:ea typeface="Kulim Park"/>
              <a:cs typeface="Kulim Park"/>
              <a:sym typeface="Kulim Park"/>
            </a:endParaRPr>
          </a:p>
        </p:txBody>
      </p:sp>
      <p:sp>
        <p:nvSpPr>
          <p:cNvPr id="915" name="Google Shape;915;p80"/>
          <p:cNvSpPr txBox="1"/>
          <p:nvPr/>
        </p:nvSpPr>
        <p:spPr>
          <a:xfrm>
            <a:off x="6116048" y="3614814"/>
            <a:ext cx="2142300" cy="6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Provides the Training and Testing Metrics of the Model</a:t>
            </a:r>
            <a:endParaRPr>
              <a:solidFill>
                <a:schemeClr val="dk1"/>
              </a:solidFill>
              <a:latin typeface="Manrope"/>
              <a:ea typeface="Manrope"/>
              <a:cs typeface="Manrope"/>
              <a:sym typeface="Manrope"/>
            </a:endParaRPr>
          </a:p>
        </p:txBody>
      </p:sp>
      <p:sp>
        <p:nvSpPr>
          <p:cNvPr id="916" name="Google Shape;916;p80"/>
          <p:cNvSpPr txBox="1"/>
          <p:nvPr/>
        </p:nvSpPr>
        <p:spPr>
          <a:xfrm>
            <a:off x="6116025" y="1703625"/>
            <a:ext cx="2142300" cy="48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Kulim Park"/>
                <a:ea typeface="Kulim Park"/>
                <a:cs typeface="Kulim Park"/>
                <a:sym typeface="Kulim Park"/>
              </a:rPr>
              <a:t>AI Summary</a:t>
            </a:r>
            <a:endParaRPr sz="2000">
              <a:solidFill>
                <a:schemeClr val="dk1"/>
              </a:solidFill>
              <a:latin typeface="Kulim Park"/>
              <a:ea typeface="Kulim Park"/>
              <a:cs typeface="Kulim Park"/>
              <a:sym typeface="Kulim Park"/>
            </a:endParaRPr>
          </a:p>
        </p:txBody>
      </p:sp>
      <p:sp>
        <p:nvSpPr>
          <p:cNvPr id="917" name="Google Shape;917;p80"/>
          <p:cNvSpPr txBox="1"/>
          <p:nvPr/>
        </p:nvSpPr>
        <p:spPr>
          <a:xfrm>
            <a:off x="6116075" y="2120450"/>
            <a:ext cx="2307900" cy="6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Get Summary of </a:t>
            </a:r>
            <a:r>
              <a:rPr lang="en">
                <a:solidFill>
                  <a:schemeClr val="dk1"/>
                </a:solidFill>
                <a:latin typeface="Manrope"/>
                <a:ea typeface="Manrope"/>
                <a:cs typeface="Manrope"/>
                <a:sym typeface="Manrope"/>
              </a:rPr>
              <a:t>Today's</a:t>
            </a:r>
            <a:r>
              <a:rPr lang="en">
                <a:solidFill>
                  <a:schemeClr val="dk1"/>
                </a:solidFill>
                <a:latin typeface="Manrope"/>
                <a:ea typeface="Manrope"/>
                <a:cs typeface="Manrope"/>
                <a:sym typeface="Manrope"/>
              </a:rPr>
              <a:t> news regarding the stock from GPT 3.5 Turbo</a:t>
            </a:r>
            <a:endParaRPr>
              <a:solidFill>
                <a:schemeClr val="dk1"/>
              </a:solidFill>
              <a:latin typeface="Manrope"/>
              <a:ea typeface="Manrope"/>
              <a:cs typeface="Manrope"/>
              <a:sym typeface="Manrope"/>
            </a:endParaRPr>
          </a:p>
        </p:txBody>
      </p:sp>
      <p:sp>
        <p:nvSpPr>
          <p:cNvPr id="918" name="Google Shape;918;p80"/>
          <p:cNvSpPr txBox="1"/>
          <p:nvPr/>
        </p:nvSpPr>
        <p:spPr>
          <a:xfrm>
            <a:off x="885522" y="2120439"/>
            <a:ext cx="2142300" cy="66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Manrope"/>
                <a:ea typeface="Manrope"/>
                <a:cs typeface="Manrope"/>
                <a:sym typeface="Manrope"/>
              </a:rPr>
              <a:t>Predict whether the Stock will Close Higher or Lower Tomorrow</a:t>
            </a:r>
            <a:endParaRPr>
              <a:solidFill>
                <a:schemeClr val="dk1"/>
              </a:solidFill>
              <a:latin typeface="Manrope"/>
              <a:ea typeface="Manrope"/>
              <a:cs typeface="Manrope"/>
              <a:sym typeface="Manrope"/>
            </a:endParaRPr>
          </a:p>
        </p:txBody>
      </p:sp>
      <p:sp>
        <p:nvSpPr>
          <p:cNvPr id="919" name="Google Shape;919;p80"/>
          <p:cNvSpPr txBox="1"/>
          <p:nvPr/>
        </p:nvSpPr>
        <p:spPr>
          <a:xfrm>
            <a:off x="885475" y="3198000"/>
            <a:ext cx="2142300" cy="487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Kulim Park"/>
                <a:ea typeface="Kulim Park"/>
                <a:cs typeface="Kulim Park"/>
                <a:sym typeface="Kulim Park"/>
              </a:rPr>
              <a:t>TREND CHART</a:t>
            </a:r>
            <a:endParaRPr sz="2000">
              <a:solidFill>
                <a:schemeClr val="dk1"/>
              </a:solidFill>
              <a:latin typeface="Kulim Park"/>
              <a:ea typeface="Kulim Park"/>
              <a:cs typeface="Kulim Park"/>
              <a:sym typeface="Kulim Park"/>
            </a:endParaRPr>
          </a:p>
        </p:txBody>
      </p:sp>
      <p:sp>
        <p:nvSpPr>
          <p:cNvPr id="920" name="Google Shape;920;p80"/>
          <p:cNvSpPr txBox="1"/>
          <p:nvPr/>
        </p:nvSpPr>
        <p:spPr>
          <a:xfrm>
            <a:off x="885498" y="3614814"/>
            <a:ext cx="2142300" cy="66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Manrope"/>
                <a:ea typeface="Manrope"/>
                <a:cs typeface="Manrope"/>
                <a:sym typeface="Manrope"/>
              </a:rPr>
              <a:t>GIves an Interactive Plot on the Stock Closing Price</a:t>
            </a:r>
            <a:endParaRPr>
              <a:solidFill>
                <a:schemeClr val="dk1"/>
              </a:solidFill>
              <a:latin typeface="Manrope"/>
              <a:ea typeface="Manrope"/>
              <a:cs typeface="Manrope"/>
              <a:sym typeface="Manrope"/>
            </a:endParaRPr>
          </a:p>
        </p:txBody>
      </p:sp>
      <p:grpSp>
        <p:nvGrpSpPr>
          <p:cNvPr id="921" name="Google Shape;921;p80"/>
          <p:cNvGrpSpPr/>
          <p:nvPr/>
        </p:nvGrpSpPr>
        <p:grpSpPr>
          <a:xfrm rot="-724352">
            <a:off x="3570996" y="2165605"/>
            <a:ext cx="439056" cy="439021"/>
            <a:chOff x="-65131525" y="1914325"/>
            <a:chExt cx="316650" cy="316625"/>
          </a:xfrm>
        </p:grpSpPr>
        <p:sp>
          <p:nvSpPr>
            <p:cNvPr id="922" name="Google Shape;922;p80"/>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80"/>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80"/>
          <p:cNvGrpSpPr/>
          <p:nvPr/>
        </p:nvGrpSpPr>
        <p:grpSpPr>
          <a:xfrm>
            <a:off x="5130703" y="3473342"/>
            <a:ext cx="438497" cy="432080"/>
            <a:chOff x="-64774725" y="1916550"/>
            <a:chExt cx="319000" cy="314400"/>
          </a:xfrm>
        </p:grpSpPr>
        <p:sp>
          <p:nvSpPr>
            <p:cNvPr id="925" name="Google Shape;925;p80"/>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80"/>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80"/>
          <p:cNvGrpSpPr/>
          <p:nvPr/>
        </p:nvGrpSpPr>
        <p:grpSpPr>
          <a:xfrm rot="-614745">
            <a:off x="3661266" y="3483963"/>
            <a:ext cx="403882" cy="401698"/>
            <a:chOff x="-64401400" y="1914475"/>
            <a:chExt cx="319000" cy="317275"/>
          </a:xfrm>
        </p:grpSpPr>
        <p:sp>
          <p:nvSpPr>
            <p:cNvPr id="928" name="Google Shape;928;p80"/>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80"/>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80"/>
            <p:cNvSpPr/>
            <p:nvPr/>
          </p:nvSpPr>
          <p:spPr>
            <a:xfrm>
              <a:off x="-64212375" y="2210450"/>
              <a:ext cx="5525" cy="25"/>
            </a:xfrm>
            <a:custGeom>
              <a:rect b="b" l="l" r="r" t="t"/>
              <a:pathLst>
                <a:path extrusionOk="0" h="1" w="221">
                  <a:moveTo>
                    <a:pt x="1" y="1"/>
                  </a:moveTo>
                  <a:lnTo>
                    <a:pt x="221" y="1"/>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 name="Google Shape;931;p80"/>
          <p:cNvSpPr/>
          <p:nvPr/>
        </p:nvSpPr>
        <p:spPr>
          <a:xfrm rot="611820">
            <a:off x="5147536" y="2222678"/>
            <a:ext cx="403780" cy="40374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54"/>
          <p:cNvSpPr txBox="1"/>
          <p:nvPr>
            <p:ph idx="15" type="title"/>
          </p:nvPr>
        </p:nvSpPr>
        <p:spPr>
          <a:xfrm flipH="1">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TABLE OF CONTENTS</a:t>
            </a:r>
            <a:endParaRPr b="1"/>
          </a:p>
        </p:txBody>
      </p:sp>
      <p:sp>
        <p:nvSpPr>
          <p:cNvPr id="569" name="Google Shape;569;p54"/>
          <p:cNvSpPr txBox="1"/>
          <p:nvPr>
            <p:ph type="title"/>
          </p:nvPr>
        </p:nvSpPr>
        <p:spPr>
          <a:xfrm>
            <a:off x="732775" y="2632300"/>
            <a:ext cx="1947600" cy="83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PROBLEM VS SOLUTION</a:t>
            </a:r>
            <a:endParaRPr b="1"/>
          </a:p>
        </p:txBody>
      </p:sp>
      <p:sp>
        <p:nvSpPr>
          <p:cNvPr id="570" name="Google Shape;570;p54"/>
          <p:cNvSpPr txBox="1"/>
          <p:nvPr>
            <p:ph idx="1" type="subTitle"/>
          </p:nvPr>
        </p:nvSpPr>
        <p:spPr>
          <a:xfrm>
            <a:off x="540287" y="3511716"/>
            <a:ext cx="1836000" cy="8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Looking into Problem Statement and Solution</a:t>
            </a:r>
            <a:endParaRPr/>
          </a:p>
        </p:txBody>
      </p:sp>
      <p:sp>
        <p:nvSpPr>
          <p:cNvPr id="571" name="Google Shape;571;p54"/>
          <p:cNvSpPr txBox="1"/>
          <p:nvPr>
            <p:ph idx="7" type="title"/>
          </p:nvPr>
        </p:nvSpPr>
        <p:spPr>
          <a:xfrm>
            <a:off x="6575200" y="2632300"/>
            <a:ext cx="2088600" cy="8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EDA AND INSIGHTS</a:t>
            </a:r>
            <a:endParaRPr b="1"/>
          </a:p>
        </p:txBody>
      </p:sp>
      <p:sp>
        <p:nvSpPr>
          <p:cNvPr id="572" name="Google Shape;572;p54"/>
          <p:cNvSpPr txBox="1"/>
          <p:nvPr>
            <p:ph idx="8" type="subTitle"/>
          </p:nvPr>
        </p:nvSpPr>
        <p:spPr>
          <a:xfrm>
            <a:off x="6701512" y="3511716"/>
            <a:ext cx="1836000" cy="8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reparing the data for modeling by scaling features</a:t>
            </a:r>
            <a:endParaRPr/>
          </a:p>
        </p:txBody>
      </p:sp>
      <p:sp>
        <p:nvSpPr>
          <p:cNvPr id="573" name="Google Shape;573;p54"/>
          <p:cNvSpPr txBox="1"/>
          <p:nvPr>
            <p:ph idx="4" type="subTitle"/>
          </p:nvPr>
        </p:nvSpPr>
        <p:spPr>
          <a:xfrm>
            <a:off x="2680262" y="3511716"/>
            <a:ext cx="1836000" cy="12621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Data are collected using real time data using PygoogleNews and YFinance </a:t>
            </a:r>
            <a:endParaRPr/>
          </a:p>
        </p:txBody>
      </p:sp>
      <p:sp>
        <p:nvSpPr>
          <p:cNvPr id="574" name="Google Shape;574;p54"/>
          <p:cNvSpPr txBox="1"/>
          <p:nvPr>
            <p:ph idx="3" type="title"/>
          </p:nvPr>
        </p:nvSpPr>
        <p:spPr>
          <a:xfrm>
            <a:off x="2736050" y="2632300"/>
            <a:ext cx="1836000" cy="8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THE DATA COLLECTION</a:t>
            </a:r>
            <a:endParaRPr b="1"/>
          </a:p>
        </p:txBody>
      </p:sp>
      <p:sp>
        <p:nvSpPr>
          <p:cNvPr id="575" name="Google Shape;575;p54"/>
          <p:cNvSpPr txBox="1"/>
          <p:nvPr>
            <p:ph idx="2" type="title"/>
          </p:nvPr>
        </p:nvSpPr>
        <p:spPr>
          <a:xfrm>
            <a:off x="732776" y="1811839"/>
            <a:ext cx="1836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1.</a:t>
            </a:r>
            <a:endParaRPr>
              <a:solidFill>
                <a:schemeClr val="dk1"/>
              </a:solidFill>
            </a:endParaRPr>
          </a:p>
        </p:txBody>
      </p:sp>
      <p:sp>
        <p:nvSpPr>
          <p:cNvPr id="576" name="Google Shape;576;p54"/>
          <p:cNvSpPr txBox="1"/>
          <p:nvPr>
            <p:ph idx="14" type="title"/>
          </p:nvPr>
        </p:nvSpPr>
        <p:spPr>
          <a:xfrm>
            <a:off x="6575196" y="1811839"/>
            <a:ext cx="1836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4.</a:t>
            </a:r>
            <a:endParaRPr>
              <a:solidFill>
                <a:schemeClr val="dk1"/>
              </a:solidFill>
            </a:endParaRPr>
          </a:p>
        </p:txBody>
      </p:sp>
      <p:sp>
        <p:nvSpPr>
          <p:cNvPr id="577" name="Google Shape;577;p54"/>
          <p:cNvSpPr txBox="1"/>
          <p:nvPr>
            <p:ph idx="5" type="title"/>
          </p:nvPr>
        </p:nvSpPr>
        <p:spPr>
          <a:xfrm>
            <a:off x="4627725" y="2632300"/>
            <a:ext cx="2025600" cy="8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DATA PREPROCESSING</a:t>
            </a:r>
            <a:endParaRPr b="1"/>
          </a:p>
        </p:txBody>
      </p:sp>
      <p:sp>
        <p:nvSpPr>
          <p:cNvPr id="578" name="Google Shape;578;p54"/>
          <p:cNvSpPr txBox="1"/>
          <p:nvPr>
            <p:ph idx="6" type="subTitle"/>
          </p:nvPr>
        </p:nvSpPr>
        <p:spPr>
          <a:xfrm>
            <a:off x="4627737" y="3511716"/>
            <a:ext cx="1836000" cy="8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Error deduction</a:t>
            </a:r>
            <a:endParaRPr/>
          </a:p>
          <a:p>
            <a:pPr indent="0" lvl="0" marL="0" rtl="0" algn="ctr">
              <a:spcBef>
                <a:spcPts val="0"/>
              </a:spcBef>
              <a:spcAft>
                <a:spcPts val="0"/>
              </a:spcAft>
              <a:buNone/>
            </a:pPr>
            <a:r>
              <a:rPr lang="en"/>
              <a:t>Finding the missing and null values </a:t>
            </a:r>
            <a:endParaRPr/>
          </a:p>
        </p:txBody>
      </p:sp>
      <p:sp>
        <p:nvSpPr>
          <p:cNvPr id="579" name="Google Shape;579;p54"/>
          <p:cNvSpPr txBox="1"/>
          <p:nvPr>
            <p:ph idx="9" type="title"/>
          </p:nvPr>
        </p:nvSpPr>
        <p:spPr>
          <a:xfrm>
            <a:off x="2680246" y="1811839"/>
            <a:ext cx="1836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2.</a:t>
            </a:r>
            <a:endParaRPr>
              <a:solidFill>
                <a:schemeClr val="dk1"/>
              </a:solidFill>
            </a:endParaRPr>
          </a:p>
        </p:txBody>
      </p:sp>
      <p:sp>
        <p:nvSpPr>
          <p:cNvPr id="580" name="Google Shape;580;p54"/>
          <p:cNvSpPr txBox="1"/>
          <p:nvPr>
            <p:ph idx="13" type="title"/>
          </p:nvPr>
        </p:nvSpPr>
        <p:spPr>
          <a:xfrm>
            <a:off x="4627721" y="1811839"/>
            <a:ext cx="1836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3.</a:t>
            </a:r>
            <a:endParaRPr>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81"/>
          <p:cNvSpPr txBox="1"/>
          <p:nvPr>
            <p:ph type="title"/>
          </p:nvPr>
        </p:nvSpPr>
        <p:spPr>
          <a:xfrm flipH="1">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CAPABILITIES AND LIMITATIONS</a:t>
            </a:r>
            <a:endParaRPr b="1">
              <a:solidFill>
                <a:schemeClr val="lt1"/>
              </a:solidFill>
            </a:endParaRPr>
          </a:p>
        </p:txBody>
      </p:sp>
      <p:cxnSp>
        <p:nvCxnSpPr>
          <p:cNvPr id="937" name="Google Shape;937;p81"/>
          <p:cNvCxnSpPr>
            <a:stCxn id="938" idx="2"/>
            <a:endCxn id="939" idx="0"/>
          </p:cNvCxnSpPr>
          <p:nvPr/>
        </p:nvCxnSpPr>
        <p:spPr>
          <a:xfrm rot="5400000">
            <a:off x="1510450" y="2080025"/>
            <a:ext cx="965100" cy="1197600"/>
          </a:xfrm>
          <a:prstGeom prst="bentConnector3">
            <a:avLst>
              <a:gd fmla="val 49995" name="adj1"/>
            </a:avLst>
          </a:prstGeom>
          <a:noFill/>
          <a:ln cap="flat" cmpd="sng" w="28575">
            <a:solidFill>
              <a:schemeClr val="dk2"/>
            </a:solidFill>
            <a:prstDash val="solid"/>
            <a:round/>
            <a:headEnd len="med" w="med" type="none"/>
            <a:tailEnd len="med" w="med" type="none"/>
          </a:ln>
        </p:spPr>
      </p:cxnSp>
      <p:cxnSp>
        <p:nvCxnSpPr>
          <p:cNvPr id="940" name="Google Shape;940;p81"/>
          <p:cNvCxnSpPr>
            <a:stCxn id="938" idx="2"/>
            <a:endCxn id="941" idx="0"/>
          </p:cNvCxnSpPr>
          <p:nvPr/>
        </p:nvCxnSpPr>
        <p:spPr>
          <a:xfrm flipH="1" rot="-5400000">
            <a:off x="2767750" y="2020325"/>
            <a:ext cx="965100" cy="1317000"/>
          </a:xfrm>
          <a:prstGeom prst="bentConnector3">
            <a:avLst>
              <a:gd fmla="val 49995" name="adj1"/>
            </a:avLst>
          </a:prstGeom>
          <a:noFill/>
          <a:ln cap="flat" cmpd="sng" w="28575">
            <a:solidFill>
              <a:schemeClr val="dk2"/>
            </a:solidFill>
            <a:prstDash val="solid"/>
            <a:round/>
            <a:headEnd len="med" w="med" type="none"/>
            <a:tailEnd len="med" w="med" type="none"/>
          </a:ln>
        </p:spPr>
      </p:cxnSp>
      <p:cxnSp>
        <p:nvCxnSpPr>
          <p:cNvPr id="942" name="Google Shape;942;p81"/>
          <p:cNvCxnSpPr/>
          <p:nvPr/>
        </p:nvCxnSpPr>
        <p:spPr>
          <a:xfrm rot="5400000">
            <a:off x="5893828" y="2219132"/>
            <a:ext cx="965100" cy="919200"/>
          </a:xfrm>
          <a:prstGeom prst="bentConnector3">
            <a:avLst>
              <a:gd fmla="val 50000" name="adj1"/>
            </a:avLst>
          </a:prstGeom>
          <a:noFill/>
          <a:ln cap="flat" cmpd="sng" w="28575">
            <a:solidFill>
              <a:schemeClr val="dk2"/>
            </a:solidFill>
            <a:prstDash val="solid"/>
            <a:round/>
            <a:headEnd len="med" w="med" type="none"/>
            <a:tailEnd len="med" w="med" type="none"/>
          </a:ln>
        </p:spPr>
      </p:cxnSp>
      <p:cxnSp>
        <p:nvCxnSpPr>
          <p:cNvPr id="943" name="Google Shape;943;p81"/>
          <p:cNvCxnSpPr>
            <a:stCxn id="944" idx="2"/>
            <a:endCxn id="945" idx="0"/>
          </p:cNvCxnSpPr>
          <p:nvPr/>
        </p:nvCxnSpPr>
        <p:spPr>
          <a:xfrm flipH="1" rot="-5400000">
            <a:off x="6843975" y="2188325"/>
            <a:ext cx="965100" cy="981000"/>
          </a:xfrm>
          <a:prstGeom prst="bentConnector3">
            <a:avLst>
              <a:gd fmla="val 49995" name="adj1"/>
            </a:avLst>
          </a:prstGeom>
          <a:noFill/>
          <a:ln cap="flat" cmpd="sng" w="28575">
            <a:solidFill>
              <a:schemeClr val="dk2"/>
            </a:solidFill>
            <a:prstDash val="solid"/>
            <a:round/>
            <a:headEnd len="med" w="med" type="none"/>
            <a:tailEnd len="med" w="med" type="none"/>
          </a:ln>
        </p:spPr>
      </p:cxnSp>
      <p:sp>
        <p:nvSpPr>
          <p:cNvPr id="939" name="Google Shape;939;p81"/>
          <p:cNvSpPr txBox="1"/>
          <p:nvPr/>
        </p:nvSpPr>
        <p:spPr>
          <a:xfrm>
            <a:off x="0" y="3161275"/>
            <a:ext cx="27885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NOT ALWAYS RIGHT</a:t>
            </a:r>
            <a:endParaRPr sz="2000">
              <a:solidFill>
                <a:schemeClr val="dk1"/>
              </a:solidFill>
              <a:latin typeface="Kulim Park"/>
              <a:ea typeface="Kulim Park"/>
              <a:cs typeface="Kulim Park"/>
              <a:sym typeface="Kulim Park"/>
            </a:endParaRPr>
          </a:p>
        </p:txBody>
      </p:sp>
      <p:sp>
        <p:nvSpPr>
          <p:cNvPr id="946" name="Google Shape;946;p81"/>
          <p:cNvSpPr txBox="1"/>
          <p:nvPr/>
        </p:nvSpPr>
        <p:spPr>
          <a:xfrm>
            <a:off x="44900" y="3549675"/>
            <a:ext cx="2726700" cy="6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It may not perform accurately under unusual market conditions or limited data, and cannot replace human judgment in trading decisions.</a:t>
            </a:r>
            <a:endParaRPr sz="1200">
              <a:solidFill>
                <a:schemeClr val="dk1"/>
              </a:solidFill>
              <a:latin typeface="Manrope"/>
              <a:ea typeface="Manrope"/>
              <a:cs typeface="Manrope"/>
              <a:sym typeface="Manrope"/>
            </a:endParaRPr>
          </a:p>
        </p:txBody>
      </p:sp>
      <p:sp>
        <p:nvSpPr>
          <p:cNvPr id="941" name="Google Shape;941;p81"/>
          <p:cNvSpPr txBox="1"/>
          <p:nvPr/>
        </p:nvSpPr>
        <p:spPr>
          <a:xfrm>
            <a:off x="3056459" y="3161282"/>
            <a:ext cx="17049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ASYNC</a:t>
            </a:r>
            <a:endParaRPr sz="2000">
              <a:solidFill>
                <a:schemeClr val="dk1"/>
              </a:solidFill>
              <a:latin typeface="Kulim Park"/>
              <a:ea typeface="Kulim Park"/>
              <a:cs typeface="Kulim Park"/>
              <a:sym typeface="Kulim Park"/>
            </a:endParaRPr>
          </a:p>
        </p:txBody>
      </p:sp>
      <p:sp>
        <p:nvSpPr>
          <p:cNvPr id="947" name="Google Shape;947;p81"/>
          <p:cNvSpPr txBox="1"/>
          <p:nvPr/>
        </p:nvSpPr>
        <p:spPr>
          <a:xfrm>
            <a:off x="2649800" y="3549675"/>
            <a:ext cx="23070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 Model cannot predict sudden market events or changes in sentiment.</a:t>
            </a:r>
            <a:endParaRPr sz="1200">
              <a:solidFill>
                <a:schemeClr val="dk1"/>
              </a:solidFill>
              <a:latin typeface="Manrope"/>
              <a:ea typeface="Manrope"/>
              <a:cs typeface="Manrope"/>
              <a:sym typeface="Manrope"/>
            </a:endParaRPr>
          </a:p>
          <a:p>
            <a:pPr indent="0" lvl="0" marL="0" rtl="0" algn="ctr">
              <a:spcBef>
                <a:spcPts val="0"/>
              </a:spcBef>
              <a:spcAft>
                <a:spcPts val="0"/>
              </a:spcAft>
              <a:buNone/>
            </a:pPr>
            <a:r>
              <a:t/>
            </a:r>
            <a:endParaRPr sz="1200">
              <a:solidFill>
                <a:schemeClr val="dk1"/>
              </a:solidFill>
              <a:latin typeface="Manrope"/>
              <a:ea typeface="Manrope"/>
              <a:cs typeface="Manrope"/>
              <a:sym typeface="Manrope"/>
            </a:endParaRPr>
          </a:p>
        </p:txBody>
      </p:sp>
      <p:sp>
        <p:nvSpPr>
          <p:cNvPr id="948" name="Google Shape;948;p81"/>
          <p:cNvSpPr txBox="1"/>
          <p:nvPr/>
        </p:nvSpPr>
        <p:spPr>
          <a:xfrm>
            <a:off x="5064328" y="3161282"/>
            <a:ext cx="17049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TOOL</a:t>
            </a:r>
            <a:endParaRPr sz="2000">
              <a:solidFill>
                <a:schemeClr val="dk1"/>
              </a:solidFill>
              <a:latin typeface="Kulim Park"/>
              <a:ea typeface="Kulim Park"/>
              <a:cs typeface="Kulim Park"/>
              <a:sym typeface="Kulim Park"/>
            </a:endParaRPr>
          </a:p>
        </p:txBody>
      </p:sp>
      <p:sp>
        <p:nvSpPr>
          <p:cNvPr id="949" name="Google Shape;949;p81"/>
          <p:cNvSpPr txBox="1"/>
          <p:nvPr/>
        </p:nvSpPr>
        <p:spPr>
          <a:xfrm>
            <a:off x="4831000" y="3549675"/>
            <a:ext cx="21336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Valuable decision-making tool.</a:t>
            </a:r>
            <a:endParaRPr sz="1200">
              <a:solidFill>
                <a:schemeClr val="dk1"/>
              </a:solidFill>
              <a:latin typeface="Manrope"/>
              <a:ea typeface="Manrope"/>
              <a:cs typeface="Manrope"/>
              <a:sym typeface="Manrope"/>
            </a:endParaRPr>
          </a:p>
        </p:txBody>
      </p:sp>
      <p:sp>
        <p:nvSpPr>
          <p:cNvPr id="945" name="Google Shape;945;p81"/>
          <p:cNvSpPr txBox="1"/>
          <p:nvPr/>
        </p:nvSpPr>
        <p:spPr>
          <a:xfrm>
            <a:off x="6964610" y="3161282"/>
            <a:ext cx="17049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Kulim Park"/>
                <a:ea typeface="Kulim Park"/>
                <a:cs typeface="Kulim Park"/>
                <a:sym typeface="Kulim Park"/>
              </a:rPr>
              <a:t>ACTIONABLE</a:t>
            </a:r>
            <a:endParaRPr sz="2000">
              <a:solidFill>
                <a:schemeClr val="dk1"/>
              </a:solidFill>
              <a:latin typeface="Kulim Park"/>
              <a:ea typeface="Kulim Park"/>
              <a:cs typeface="Kulim Park"/>
              <a:sym typeface="Kulim Park"/>
            </a:endParaRPr>
          </a:p>
        </p:txBody>
      </p:sp>
      <p:sp>
        <p:nvSpPr>
          <p:cNvPr id="950" name="Google Shape;950;p81"/>
          <p:cNvSpPr txBox="1"/>
          <p:nvPr/>
        </p:nvSpPr>
        <p:spPr>
          <a:xfrm>
            <a:off x="6836025" y="3549675"/>
            <a:ext cx="23622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 Our System empowers traders with actionable insights.</a:t>
            </a:r>
            <a:endParaRPr sz="1200">
              <a:solidFill>
                <a:schemeClr val="dk1"/>
              </a:solidFill>
              <a:latin typeface="Manrope"/>
              <a:ea typeface="Manrope"/>
              <a:cs typeface="Manrope"/>
              <a:sym typeface="Manrope"/>
            </a:endParaRPr>
          </a:p>
        </p:txBody>
      </p:sp>
      <p:sp>
        <p:nvSpPr>
          <p:cNvPr id="938" name="Google Shape;938;p81"/>
          <p:cNvSpPr txBox="1"/>
          <p:nvPr/>
        </p:nvSpPr>
        <p:spPr>
          <a:xfrm>
            <a:off x="1274650" y="1747775"/>
            <a:ext cx="26343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Kulim Park"/>
                <a:ea typeface="Kulim Park"/>
                <a:cs typeface="Kulim Park"/>
                <a:sym typeface="Kulim Park"/>
              </a:rPr>
              <a:t>LIMITATIONS</a:t>
            </a:r>
            <a:endParaRPr sz="2500">
              <a:solidFill>
                <a:schemeClr val="lt1"/>
              </a:solidFill>
              <a:latin typeface="Kulim Park"/>
              <a:ea typeface="Kulim Park"/>
              <a:cs typeface="Kulim Park"/>
              <a:sym typeface="Kulim Park"/>
            </a:endParaRPr>
          </a:p>
        </p:txBody>
      </p:sp>
      <p:sp>
        <p:nvSpPr>
          <p:cNvPr id="944" name="Google Shape;944;p81"/>
          <p:cNvSpPr txBox="1"/>
          <p:nvPr/>
        </p:nvSpPr>
        <p:spPr>
          <a:xfrm>
            <a:off x="5585775" y="1747775"/>
            <a:ext cx="25005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Kulim Park"/>
                <a:ea typeface="Kulim Park"/>
                <a:cs typeface="Kulim Park"/>
                <a:sym typeface="Kulim Park"/>
              </a:rPr>
              <a:t>CAPABILITIES</a:t>
            </a:r>
            <a:endParaRPr sz="2500">
              <a:solidFill>
                <a:schemeClr val="lt1"/>
              </a:solidFill>
              <a:latin typeface="Kulim Park"/>
              <a:ea typeface="Kulim Park"/>
              <a:cs typeface="Kulim Park"/>
              <a:sym typeface="Kulim Park"/>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 name="Shape 954"/>
        <p:cNvGrpSpPr/>
        <p:nvPr/>
      </p:nvGrpSpPr>
      <p:grpSpPr>
        <a:xfrm>
          <a:off x="0" y="0"/>
          <a:ext cx="0" cy="0"/>
          <a:chOff x="0" y="0"/>
          <a:chExt cx="0" cy="0"/>
        </a:xfrm>
      </p:grpSpPr>
      <p:sp>
        <p:nvSpPr>
          <p:cNvPr id="955" name="Google Shape;955;p82"/>
          <p:cNvSpPr txBox="1"/>
          <p:nvPr>
            <p:ph type="title"/>
          </p:nvPr>
        </p:nvSpPr>
        <p:spPr>
          <a:xfrm flipH="1">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FUTURE SCOPE</a:t>
            </a:r>
            <a:endParaRPr sz="3200"/>
          </a:p>
        </p:txBody>
      </p:sp>
      <p:sp>
        <p:nvSpPr>
          <p:cNvPr id="956" name="Google Shape;956;p82"/>
          <p:cNvSpPr txBox="1"/>
          <p:nvPr/>
        </p:nvSpPr>
        <p:spPr>
          <a:xfrm>
            <a:off x="837987" y="3156550"/>
            <a:ext cx="1678500" cy="48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SCHEDULED</a:t>
            </a:r>
            <a:br>
              <a:rPr b="1" lang="en" sz="2000">
                <a:solidFill>
                  <a:schemeClr val="dk1"/>
                </a:solidFill>
                <a:latin typeface="Kulim Park"/>
                <a:ea typeface="Kulim Park"/>
                <a:cs typeface="Kulim Park"/>
                <a:sym typeface="Kulim Park"/>
              </a:rPr>
            </a:br>
            <a:r>
              <a:rPr b="1" lang="en" sz="2000">
                <a:solidFill>
                  <a:schemeClr val="dk1"/>
                </a:solidFill>
                <a:latin typeface="Kulim Park"/>
                <a:ea typeface="Kulim Park"/>
                <a:cs typeface="Kulim Park"/>
                <a:sym typeface="Kulim Park"/>
              </a:rPr>
              <a:t>NOTEBOOK</a:t>
            </a:r>
            <a:endParaRPr b="1" sz="2000">
              <a:solidFill>
                <a:schemeClr val="dk1"/>
              </a:solidFill>
              <a:latin typeface="Kulim Park"/>
              <a:ea typeface="Kulim Park"/>
              <a:cs typeface="Kulim Park"/>
              <a:sym typeface="Kulim Park"/>
            </a:endParaRPr>
          </a:p>
        </p:txBody>
      </p:sp>
      <p:sp>
        <p:nvSpPr>
          <p:cNvPr id="957" name="Google Shape;957;p82"/>
          <p:cNvSpPr txBox="1"/>
          <p:nvPr/>
        </p:nvSpPr>
        <p:spPr>
          <a:xfrm>
            <a:off x="837975" y="3624611"/>
            <a:ext cx="1648800" cy="9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Notebook Runs Daily and Displays Result on a Scheduled Time</a:t>
            </a:r>
            <a:endParaRPr sz="1200">
              <a:solidFill>
                <a:schemeClr val="dk1"/>
              </a:solidFill>
              <a:latin typeface="Manrope"/>
              <a:ea typeface="Manrope"/>
              <a:cs typeface="Manrope"/>
              <a:sym typeface="Manrope"/>
            </a:endParaRPr>
          </a:p>
        </p:txBody>
      </p:sp>
      <p:sp>
        <p:nvSpPr>
          <p:cNvPr id="958" name="Google Shape;958;p82"/>
          <p:cNvSpPr txBox="1"/>
          <p:nvPr/>
        </p:nvSpPr>
        <p:spPr>
          <a:xfrm>
            <a:off x="2767812" y="3156550"/>
            <a:ext cx="1678500" cy="48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REAL TIME ACCURACY</a:t>
            </a:r>
            <a:endParaRPr b="1" sz="2000">
              <a:solidFill>
                <a:schemeClr val="dk1"/>
              </a:solidFill>
              <a:latin typeface="Kulim Park"/>
              <a:ea typeface="Kulim Park"/>
              <a:cs typeface="Kulim Park"/>
              <a:sym typeface="Kulim Park"/>
            </a:endParaRPr>
          </a:p>
        </p:txBody>
      </p:sp>
      <p:sp>
        <p:nvSpPr>
          <p:cNvPr id="959" name="Google Shape;959;p82"/>
          <p:cNvSpPr txBox="1"/>
          <p:nvPr/>
        </p:nvSpPr>
        <p:spPr>
          <a:xfrm>
            <a:off x="2486646" y="3624600"/>
            <a:ext cx="1895700" cy="9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Calculate and display the </a:t>
            </a:r>
            <a:r>
              <a:rPr lang="en" sz="1200">
                <a:solidFill>
                  <a:schemeClr val="dk1"/>
                </a:solidFill>
                <a:latin typeface="Manrope"/>
                <a:ea typeface="Manrope"/>
                <a:cs typeface="Manrope"/>
                <a:sym typeface="Manrope"/>
              </a:rPr>
              <a:t>real time</a:t>
            </a:r>
            <a:r>
              <a:rPr lang="en" sz="1200">
                <a:solidFill>
                  <a:schemeClr val="dk1"/>
                </a:solidFill>
                <a:latin typeface="Manrope"/>
                <a:ea typeface="Manrope"/>
                <a:cs typeface="Manrope"/>
                <a:sym typeface="Manrope"/>
              </a:rPr>
              <a:t> accuracy of the model after one prediction</a:t>
            </a:r>
            <a:endParaRPr sz="1200">
              <a:solidFill>
                <a:schemeClr val="dk1"/>
              </a:solidFill>
              <a:latin typeface="Manrope"/>
              <a:ea typeface="Manrope"/>
              <a:cs typeface="Manrope"/>
              <a:sym typeface="Manrope"/>
            </a:endParaRPr>
          </a:p>
        </p:txBody>
      </p:sp>
      <p:sp>
        <p:nvSpPr>
          <p:cNvPr id="960" name="Google Shape;960;p82"/>
          <p:cNvSpPr txBox="1"/>
          <p:nvPr/>
        </p:nvSpPr>
        <p:spPr>
          <a:xfrm>
            <a:off x="4697637" y="3156550"/>
            <a:ext cx="1678500" cy="48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CUSTOM TICKER</a:t>
            </a:r>
            <a:endParaRPr b="1" sz="2000">
              <a:solidFill>
                <a:schemeClr val="dk1"/>
              </a:solidFill>
              <a:latin typeface="Kulim Park"/>
              <a:ea typeface="Kulim Park"/>
              <a:cs typeface="Kulim Park"/>
              <a:sym typeface="Kulim Park"/>
            </a:endParaRPr>
          </a:p>
        </p:txBody>
      </p:sp>
      <p:sp>
        <p:nvSpPr>
          <p:cNvPr id="961" name="Google Shape;961;p82"/>
          <p:cNvSpPr txBox="1"/>
          <p:nvPr/>
        </p:nvSpPr>
        <p:spPr>
          <a:xfrm>
            <a:off x="4455622" y="3624600"/>
            <a:ext cx="1895700" cy="9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Enable User to Select the Stock and Predict the movement for that Stock</a:t>
            </a:r>
            <a:endParaRPr sz="1200">
              <a:solidFill>
                <a:schemeClr val="dk1"/>
              </a:solidFill>
              <a:latin typeface="Manrope"/>
              <a:ea typeface="Manrope"/>
              <a:cs typeface="Manrope"/>
              <a:sym typeface="Manrope"/>
            </a:endParaRPr>
          </a:p>
        </p:txBody>
      </p:sp>
      <p:sp>
        <p:nvSpPr>
          <p:cNvPr id="962" name="Google Shape;962;p82"/>
          <p:cNvSpPr txBox="1"/>
          <p:nvPr/>
        </p:nvSpPr>
        <p:spPr>
          <a:xfrm>
            <a:off x="6627462" y="3137100"/>
            <a:ext cx="1678500" cy="48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LLMs FOR SENTIMENT</a:t>
            </a:r>
            <a:endParaRPr b="1" sz="2000">
              <a:solidFill>
                <a:schemeClr val="dk1"/>
              </a:solidFill>
              <a:latin typeface="Kulim Park"/>
              <a:ea typeface="Kulim Park"/>
              <a:cs typeface="Kulim Park"/>
              <a:sym typeface="Kulim Park"/>
            </a:endParaRPr>
          </a:p>
        </p:txBody>
      </p:sp>
      <p:sp>
        <p:nvSpPr>
          <p:cNvPr id="963" name="Google Shape;963;p82"/>
          <p:cNvSpPr txBox="1"/>
          <p:nvPr/>
        </p:nvSpPr>
        <p:spPr>
          <a:xfrm>
            <a:off x="6424550" y="3624600"/>
            <a:ext cx="1895700" cy="9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Use Models from HuggingFace or Langchain for more accurate Sentiment Analysis</a:t>
            </a:r>
            <a:endParaRPr sz="1200">
              <a:solidFill>
                <a:schemeClr val="dk1"/>
              </a:solidFill>
              <a:latin typeface="Manrope"/>
              <a:ea typeface="Manrope"/>
              <a:cs typeface="Manrope"/>
              <a:sym typeface="Manrope"/>
            </a:endParaRPr>
          </a:p>
        </p:txBody>
      </p:sp>
      <p:cxnSp>
        <p:nvCxnSpPr>
          <p:cNvPr id="964" name="Google Shape;964;p82"/>
          <p:cNvCxnSpPr/>
          <p:nvPr/>
        </p:nvCxnSpPr>
        <p:spPr>
          <a:xfrm>
            <a:off x="1713975" y="2574137"/>
            <a:ext cx="5757300" cy="0"/>
          </a:xfrm>
          <a:prstGeom prst="straightConnector1">
            <a:avLst/>
          </a:prstGeom>
          <a:noFill/>
          <a:ln cap="flat" cmpd="sng" w="28575">
            <a:solidFill>
              <a:schemeClr val="dk2"/>
            </a:solidFill>
            <a:prstDash val="solid"/>
            <a:round/>
            <a:headEnd len="med" w="med" type="none"/>
            <a:tailEnd len="med" w="med" type="none"/>
          </a:ln>
        </p:spPr>
      </p:cxnSp>
      <p:sp>
        <p:nvSpPr>
          <p:cNvPr id="965" name="Google Shape;965;p82"/>
          <p:cNvSpPr/>
          <p:nvPr/>
        </p:nvSpPr>
        <p:spPr>
          <a:xfrm>
            <a:off x="1418224" y="2299029"/>
            <a:ext cx="676642" cy="487454"/>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2"/>
          <p:cNvSpPr/>
          <p:nvPr/>
        </p:nvSpPr>
        <p:spPr>
          <a:xfrm flipH="1">
            <a:off x="5119412" y="2330403"/>
            <a:ext cx="676642" cy="487488"/>
          </a:xfrm>
          <a:custGeom>
            <a:rect b="b" l="l" r="r" t="t"/>
            <a:pathLst>
              <a:path extrusionOk="0" h="13563" w="18827">
                <a:moveTo>
                  <a:pt x="7161" y="0"/>
                </a:moveTo>
                <a:cubicBezTo>
                  <a:pt x="6367" y="0"/>
                  <a:pt x="5745" y="97"/>
                  <a:pt x="5462" y="302"/>
                </a:cubicBezTo>
                <a:cubicBezTo>
                  <a:pt x="5439" y="302"/>
                  <a:pt x="5416" y="302"/>
                  <a:pt x="5393" y="302"/>
                </a:cubicBezTo>
                <a:cubicBezTo>
                  <a:pt x="1116" y="302"/>
                  <a:pt x="1" y="5785"/>
                  <a:pt x="370" y="9035"/>
                </a:cubicBezTo>
                <a:cubicBezTo>
                  <a:pt x="734" y="12239"/>
                  <a:pt x="5348" y="13486"/>
                  <a:pt x="7931" y="13560"/>
                </a:cubicBezTo>
                <a:cubicBezTo>
                  <a:pt x="7975" y="13562"/>
                  <a:pt x="8020" y="13562"/>
                  <a:pt x="8064" y="13562"/>
                </a:cubicBezTo>
                <a:cubicBezTo>
                  <a:pt x="13120" y="13562"/>
                  <a:pt x="18826" y="5169"/>
                  <a:pt x="13911" y="1714"/>
                </a:cubicBezTo>
                <a:cubicBezTo>
                  <a:pt x="12377" y="637"/>
                  <a:pt x="9200" y="0"/>
                  <a:pt x="7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2"/>
          <p:cNvSpPr/>
          <p:nvPr/>
        </p:nvSpPr>
        <p:spPr>
          <a:xfrm flipH="1">
            <a:off x="7199551" y="2305391"/>
            <a:ext cx="534277" cy="474778"/>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82"/>
          <p:cNvSpPr/>
          <p:nvPr/>
        </p:nvSpPr>
        <p:spPr>
          <a:xfrm>
            <a:off x="3340000" y="2305405"/>
            <a:ext cx="534277" cy="474778"/>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82"/>
          <p:cNvSpPr txBox="1"/>
          <p:nvPr/>
        </p:nvSpPr>
        <p:spPr>
          <a:xfrm>
            <a:off x="837987" y="1600450"/>
            <a:ext cx="1678500" cy="48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1</a:t>
            </a:r>
            <a:endParaRPr b="1" sz="2000">
              <a:solidFill>
                <a:schemeClr val="dk1"/>
              </a:solidFill>
              <a:latin typeface="Kulim Park"/>
              <a:ea typeface="Kulim Park"/>
              <a:cs typeface="Kulim Park"/>
              <a:sym typeface="Kulim Park"/>
            </a:endParaRPr>
          </a:p>
        </p:txBody>
      </p:sp>
      <p:sp>
        <p:nvSpPr>
          <p:cNvPr id="970" name="Google Shape;970;p82"/>
          <p:cNvSpPr txBox="1"/>
          <p:nvPr/>
        </p:nvSpPr>
        <p:spPr>
          <a:xfrm>
            <a:off x="2767812" y="1600450"/>
            <a:ext cx="1678500" cy="48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2</a:t>
            </a:r>
            <a:endParaRPr b="1" sz="2000">
              <a:solidFill>
                <a:schemeClr val="dk1"/>
              </a:solidFill>
              <a:latin typeface="Kulim Park"/>
              <a:ea typeface="Kulim Park"/>
              <a:cs typeface="Kulim Park"/>
              <a:sym typeface="Kulim Park"/>
            </a:endParaRPr>
          </a:p>
        </p:txBody>
      </p:sp>
      <p:sp>
        <p:nvSpPr>
          <p:cNvPr id="971" name="Google Shape;971;p82"/>
          <p:cNvSpPr txBox="1"/>
          <p:nvPr/>
        </p:nvSpPr>
        <p:spPr>
          <a:xfrm>
            <a:off x="4697637" y="1600450"/>
            <a:ext cx="1678500" cy="48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3</a:t>
            </a:r>
            <a:endParaRPr b="1" sz="2000">
              <a:solidFill>
                <a:schemeClr val="dk1"/>
              </a:solidFill>
              <a:latin typeface="Kulim Park"/>
              <a:ea typeface="Kulim Park"/>
              <a:cs typeface="Kulim Park"/>
              <a:sym typeface="Kulim Park"/>
            </a:endParaRPr>
          </a:p>
        </p:txBody>
      </p:sp>
      <p:sp>
        <p:nvSpPr>
          <p:cNvPr id="972" name="Google Shape;972;p82"/>
          <p:cNvSpPr txBox="1"/>
          <p:nvPr/>
        </p:nvSpPr>
        <p:spPr>
          <a:xfrm>
            <a:off x="6627462" y="1600450"/>
            <a:ext cx="1678500" cy="487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ulim Park"/>
                <a:ea typeface="Kulim Park"/>
                <a:cs typeface="Kulim Park"/>
                <a:sym typeface="Kulim Park"/>
              </a:rPr>
              <a:t>4</a:t>
            </a:r>
            <a:endParaRPr b="1" sz="2000">
              <a:solidFill>
                <a:schemeClr val="dk1"/>
              </a:solidFill>
              <a:latin typeface="Kulim Park"/>
              <a:ea typeface="Kulim Park"/>
              <a:cs typeface="Kulim Park"/>
              <a:sym typeface="Kulim Park"/>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6" name="Shape 976"/>
        <p:cNvGrpSpPr/>
        <p:nvPr/>
      </p:nvGrpSpPr>
      <p:grpSpPr>
        <a:xfrm>
          <a:off x="0" y="0"/>
          <a:ext cx="0" cy="0"/>
          <a:chOff x="0" y="0"/>
          <a:chExt cx="0" cy="0"/>
        </a:xfrm>
      </p:grpSpPr>
      <p:sp>
        <p:nvSpPr>
          <p:cNvPr id="977" name="Google Shape;977;p83"/>
          <p:cNvSpPr txBox="1"/>
          <p:nvPr>
            <p:ph type="title"/>
          </p:nvPr>
        </p:nvSpPr>
        <p:spPr>
          <a:xfrm>
            <a:off x="1276650" y="1690025"/>
            <a:ext cx="6590700" cy="10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7"/>
                                        </p:tgtEl>
                                        <p:attrNameLst>
                                          <p:attrName>style.visibility</p:attrName>
                                        </p:attrNameLst>
                                      </p:cBhvr>
                                      <p:to>
                                        <p:strVal val="visible"/>
                                      </p:to>
                                    </p:set>
                                    <p:animEffect filter="fade" transition="in">
                                      <p:cBhvr>
                                        <p:cTn dur="1000"/>
                                        <p:tgtEl>
                                          <p:spTgt spid="9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55"/>
          <p:cNvSpPr txBox="1"/>
          <p:nvPr>
            <p:ph idx="15" type="title"/>
          </p:nvPr>
        </p:nvSpPr>
        <p:spPr>
          <a:xfrm flipH="1">
            <a:off x="719925" y="437700"/>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TABLE OF CONTENTS</a:t>
            </a:r>
            <a:endParaRPr b="1"/>
          </a:p>
        </p:txBody>
      </p:sp>
      <p:sp>
        <p:nvSpPr>
          <p:cNvPr id="586" name="Google Shape;586;p55"/>
          <p:cNvSpPr txBox="1"/>
          <p:nvPr>
            <p:ph type="title"/>
          </p:nvPr>
        </p:nvSpPr>
        <p:spPr>
          <a:xfrm>
            <a:off x="732775" y="2632300"/>
            <a:ext cx="1836000" cy="8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FEATURE ENGINEERING</a:t>
            </a:r>
            <a:endParaRPr b="1"/>
          </a:p>
        </p:txBody>
      </p:sp>
      <p:sp>
        <p:nvSpPr>
          <p:cNvPr id="587" name="Google Shape;587;p55"/>
          <p:cNvSpPr txBox="1"/>
          <p:nvPr>
            <p:ph idx="7" type="title"/>
          </p:nvPr>
        </p:nvSpPr>
        <p:spPr>
          <a:xfrm>
            <a:off x="6463725" y="2632300"/>
            <a:ext cx="2280900" cy="8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CONCLUSION FUTURE SCOPE</a:t>
            </a:r>
            <a:endParaRPr b="1"/>
          </a:p>
        </p:txBody>
      </p:sp>
      <p:sp>
        <p:nvSpPr>
          <p:cNvPr id="588" name="Google Shape;588;p55"/>
          <p:cNvSpPr txBox="1"/>
          <p:nvPr>
            <p:ph idx="8" type="subTitle"/>
          </p:nvPr>
        </p:nvSpPr>
        <p:spPr>
          <a:xfrm>
            <a:off x="6575212" y="3511716"/>
            <a:ext cx="1836000" cy="8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Deployment and Future scope</a:t>
            </a:r>
            <a:endParaRPr/>
          </a:p>
        </p:txBody>
      </p:sp>
      <p:sp>
        <p:nvSpPr>
          <p:cNvPr id="589" name="Google Shape;589;p55"/>
          <p:cNvSpPr txBox="1"/>
          <p:nvPr>
            <p:ph idx="4" type="subTitle"/>
          </p:nvPr>
        </p:nvSpPr>
        <p:spPr>
          <a:xfrm>
            <a:off x="2680262" y="3511716"/>
            <a:ext cx="1836000" cy="8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Building a base model using Naive Bayes Classifier </a:t>
            </a:r>
            <a:endParaRPr/>
          </a:p>
        </p:txBody>
      </p:sp>
      <p:sp>
        <p:nvSpPr>
          <p:cNvPr id="590" name="Google Shape;590;p55"/>
          <p:cNvSpPr txBox="1"/>
          <p:nvPr>
            <p:ph idx="3" type="title"/>
          </p:nvPr>
        </p:nvSpPr>
        <p:spPr>
          <a:xfrm>
            <a:off x="2680250" y="2632300"/>
            <a:ext cx="1836000" cy="8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BASE     MODEL</a:t>
            </a:r>
            <a:endParaRPr b="1"/>
          </a:p>
        </p:txBody>
      </p:sp>
      <p:sp>
        <p:nvSpPr>
          <p:cNvPr id="591" name="Google Shape;591;p55"/>
          <p:cNvSpPr txBox="1"/>
          <p:nvPr>
            <p:ph idx="2" type="title"/>
          </p:nvPr>
        </p:nvSpPr>
        <p:spPr>
          <a:xfrm>
            <a:off x="732776" y="1811839"/>
            <a:ext cx="1836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5.</a:t>
            </a:r>
            <a:endParaRPr>
              <a:solidFill>
                <a:schemeClr val="dk1"/>
              </a:solidFill>
            </a:endParaRPr>
          </a:p>
        </p:txBody>
      </p:sp>
      <p:sp>
        <p:nvSpPr>
          <p:cNvPr id="592" name="Google Shape;592;p55"/>
          <p:cNvSpPr txBox="1"/>
          <p:nvPr>
            <p:ph idx="14" type="title"/>
          </p:nvPr>
        </p:nvSpPr>
        <p:spPr>
          <a:xfrm>
            <a:off x="6575196" y="1811839"/>
            <a:ext cx="1836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8.</a:t>
            </a:r>
            <a:endParaRPr>
              <a:solidFill>
                <a:schemeClr val="dk1"/>
              </a:solidFill>
            </a:endParaRPr>
          </a:p>
        </p:txBody>
      </p:sp>
      <p:sp>
        <p:nvSpPr>
          <p:cNvPr id="593" name="Google Shape;593;p55"/>
          <p:cNvSpPr txBox="1"/>
          <p:nvPr>
            <p:ph idx="5" type="title"/>
          </p:nvPr>
        </p:nvSpPr>
        <p:spPr>
          <a:xfrm>
            <a:off x="4627725" y="2632300"/>
            <a:ext cx="1836000" cy="8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MODEL TUNING</a:t>
            </a:r>
            <a:endParaRPr b="1"/>
          </a:p>
        </p:txBody>
      </p:sp>
      <p:sp>
        <p:nvSpPr>
          <p:cNvPr id="594" name="Google Shape;594;p55"/>
          <p:cNvSpPr txBox="1"/>
          <p:nvPr>
            <p:ph idx="6" type="subTitle"/>
          </p:nvPr>
        </p:nvSpPr>
        <p:spPr>
          <a:xfrm>
            <a:off x="4627737" y="3511716"/>
            <a:ext cx="1836000" cy="8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Hyper parameter tuning using GridSearch CV</a:t>
            </a:r>
            <a:endParaRPr/>
          </a:p>
        </p:txBody>
      </p:sp>
      <p:sp>
        <p:nvSpPr>
          <p:cNvPr id="595" name="Google Shape;595;p55"/>
          <p:cNvSpPr txBox="1"/>
          <p:nvPr>
            <p:ph idx="9" type="title"/>
          </p:nvPr>
        </p:nvSpPr>
        <p:spPr>
          <a:xfrm>
            <a:off x="2680246" y="1811839"/>
            <a:ext cx="1836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6.</a:t>
            </a:r>
            <a:endParaRPr>
              <a:solidFill>
                <a:schemeClr val="dk1"/>
              </a:solidFill>
            </a:endParaRPr>
          </a:p>
        </p:txBody>
      </p:sp>
      <p:sp>
        <p:nvSpPr>
          <p:cNvPr id="596" name="Google Shape;596;p55"/>
          <p:cNvSpPr txBox="1"/>
          <p:nvPr>
            <p:ph idx="13" type="title"/>
          </p:nvPr>
        </p:nvSpPr>
        <p:spPr>
          <a:xfrm>
            <a:off x="4627721" y="1811839"/>
            <a:ext cx="1836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7.</a:t>
            </a:r>
            <a:endParaRPr>
              <a:solidFill>
                <a:schemeClr val="dk1"/>
              </a:solidFill>
            </a:endParaRPr>
          </a:p>
        </p:txBody>
      </p:sp>
      <p:sp>
        <p:nvSpPr>
          <p:cNvPr id="597" name="Google Shape;597;p55"/>
          <p:cNvSpPr txBox="1"/>
          <p:nvPr/>
        </p:nvSpPr>
        <p:spPr>
          <a:xfrm>
            <a:off x="3044225" y="4849250"/>
            <a:ext cx="6122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1"/>
              </a:solidFill>
              <a:latin typeface="Manrope"/>
              <a:ea typeface="Manrope"/>
              <a:cs typeface="Manrope"/>
              <a:sym typeface="Manrope"/>
            </a:endParaRPr>
          </a:p>
        </p:txBody>
      </p:sp>
      <p:sp>
        <p:nvSpPr>
          <p:cNvPr id="598" name="Google Shape;598;p55"/>
          <p:cNvSpPr txBox="1"/>
          <p:nvPr>
            <p:ph idx="4" type="subTitle"/>
          </p:nvPr>
        </p:nvSpPr>
        <p:spPr>
          <a:xfrm>
            <a:off x="365725" y="3469600"/>
            <a:ext cx="2384700" cy="8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Changing raw data into format suitable for machine learning and quality of the features</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602" name="Shape 602"/>
        <p:cNvGrpSpPr/>
        <p:nvPr/>
      </p:nvGrpSpPr>
      <p:grpSpPr>
        <a:xfrm>
          <a:off x="0" y="0"/>
          <a:ext cx="0" cy="0"/>
          <a:chOff x="0" y="0"/>
          <a:chExt cx="0" cy="0"/>
        </a:xfrm>
      </p:grpSpPr>
      <p:pic>
        <p:nvPicPr>
          <p:cNvPr id="603" name="Google Shape;603;p56"/>
          <p:cNvPicPr preferRelativeResize="0"/>
          <p:nvPr/>
        </p:nvPicPr>
        <p:blipFill rotWithShape="1">
          <a:blip r:embed="rId3">
            <a:alphaModFix/>
          </a:blip>
          <a:srcRect b="4271" l="0" r="0" t="4262"/>
          <a:stretch/>
        </p:blipFill>
        <p:spPr>
          <a:xfrm>
            <a:off x="719924" y="1272812"/>
            <a:ext cx="3546839" cy="3244178"/>
          </a:xfrm>
          <a:prstGeom prst="rect">
            <a:avLst/>
          </a:prstGeom>
          <a:noFill/>
          <a:ln>
            <a:noFill/>
          </a:ln>
        </p:spPr>
      </p:pic>
      <p:sp>
        <p:nvSpPr>
          <p:cNvPr id="604" name="Google Shape;604;p56"/>
          <p:cNvSpPr/>
          <p:nvPr/>
        </p:nvSpPr>
        <p:spPr>
          <a:xfrm>
            <a:off x="348650" y="804585"/>
            <a:ext cx="4180934" cy="4180628"/>
          </a:xfrm>
          <a:custGeom>
            <a:rect b="b" l="l" r="r" t="t"/>
            <a:pathLst>
              <a:path extrusionOk="0" h="122671" w="122671">
                <a:moveTo>
                  <a:pt x="61288" y="15890"/>
                </a:moveTo>
                <a:cubicBezTo>
                  <a:pt x="74134" y="15890"/>
                  <a:pt x="87890" y="17837"/>
                  <a:pt x="98492" y="25582"/>
                </a:cubicBezTo>
                <a:cubicBezTo>
                  <a:pt x="106392" y="31355"/>
                  <a:pt x="107052" y="41356"/>
                  <a:pt x="105729" y="50292"/>
                </a:cubicBezTo>
                <a:cubicBezTo>
                  <a:pt x="104207" y="60560"/>
                  <a:pt x="103318" y="70931"/>
                  <a:pt x="101429" y="81148"/>
                </a:cubicBezTo>
                <a:cubicBezTo>
                  <a:pt x="99916" y="89314"/>
                  <a:pt x="96431" y="97128"/>
                  <a:pt x="88124" y="99955"/>
                </a:cubicBezTo>
                <a:cubicBezTo>
                  <a:pt x="84437" y="101209"/>
                  <a:pt x="80540" y="101601"/>
                  <a:pt x="76602" y="101601"/>
                </a:cubicBezTo>
                <a:cubicBezTo>
                  <a:pt x="71796" y="101601"/>
                  <a:pt x="66926" y="101018"/>
                  <a:pt x="62297" y="100710"/>
                </a:cubicBezTo>
                <a:cubicBezTo>
                  <a:pt x="51217" y="99976"/>
                  <a:pt x="40203" y="98506"/>
                  <a:pt x="29211" y="96964"/>
                </a:cubicBezTo>
                <a:cubicBezTo>
                  <a:pt x="16647" y="95202"/>
                  <a:pt x="10610" y="89119"/>
                  <a:pt x="11276" y="76081"/>
                </a:cubicBezTo>
                <a:cubicBezTo>
                  <a:pt x="11770" y="66433"/>
                  <a:pt x="13452" y="56900"/>
                  <a:pt x="15516" y="47476"/>
                </a:cubicBezTo>
                <a:cubicBezTo>
                  <a:pt x="17086" y="40308"/>
                  <a:pt x="17867" y="30029"/>
                  <a:pt x="23464" y="24632"/>
                </a:cubicBezTo>
                <a:cubicBezTo>
                  <a:pt x="31878" y="16520"/>
                  <a:pt x="46079" y="16024"/>
                  <a:pt x="57526" y="15914"/>
                </a:cubicBezTo>
                <a:cubicBezTo>
                  <a:pt x="58439" y="15906"/>
                  <a:pt x="59335" y="15900"/>
                  <a:pt x="60210" y="15894"/>
                </a:cubicBezTo>
                <a:cubicBezTo>
                  <a:pt x="60569" y="15891"/>
                  <a:pt x="60928" y="15890"/>
                  <a:pt x="61288" y="15890"/>
                </a:cubicBezTo>
                <a:close/>
                <a:moveTo>
                  <a:pt x="0" y="0"/>
                </a:moveTo>
                <a:lnTo>
                  <a:pt x="0" y="122670"/>
                </a:lnTo>
                <a:lnTo>
                  <a:pt x="122671" y="122670"/>
                </a:lnTo>
                <a:lnTo>
                  <a:pt x="1226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6"/>
          <p:cNvSpPr txBox="1"/>
          <p:nvPr>
            <p:ph idx="1" type="body"/>
          </p:nvPr>
        </p:nvSpPr>
        <p:spPr>
          <a:xfrm>
            <a:off x="4441850" y="1109050"/>
            <a:ext cx="4536300" cy="359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Picture a system that can guess if a stock's price will go up or down tomorrow and be right about 90% of the time. That's exactly what our Stock Movement Prediction System does.</a:t>
            </a:r>
            <a:endParaRPr/>
          </a:p>
          <a:p>
            <a:pPr indent="-317500" lvl="0" marL="457200" marR="304800" rtl="0" algn="l">
              <a:lnSpc>
                <a:spcPct val="150000"/>
              </a:lnSpc>
              <a:spcBef>
                <a:spcPts val="3900"/>
              </a:spcBef>
              <a:spcAft>
                <a:spcPts val="0"/>
              </a:spcAft>
              <a:buSzPts val="1400"/>
              <a:buFont typeface="Manrope"/>
              <a:buChar char="●"/>
            </a:pPr>
            <a:r>
              <a:rPr lang="en"/>
              <a:t>Predictive System: Capable of forecasting a stock’s price movement</a:t>
            </a:r>
            <a:endParaRPr/>
          </a:p>
          <a:p>
            <a:pPr indent="-317500" lvl="0" marL="457200" marR="304800" rtl="0" algn="l">
              <a:lnSpc>
                <a:spcPct val="150000"/>
              </a:lnSpc>
              <a:spcBef>
                <a:spcPts val="0"/>
              </a:spcBef>
              <a:spcAft>
                <a:spcPts val="0"/>
              </a:spcAft>
              <a:buSzPts val="1400"/>
              <a:buFont typeface="Manrope"/>
              <a:buChar char="●"/>
            </a:pPr>
            <a:r>
              <a:rPr lang="en"/>
              <a:t>Accuracy: Nearly 90% prediction accuracy</a:t>
            </a:r>
            <a:endParaRPr/>
          </a:p>
          <a:p>
            <a:pPr indent="-317500" lvl="0" marL="457200" marR="304800" rtl="0" algn="l">
              <a:lnSpc>
                <a:spcPct val="150000"/>
              </a:lnSpc>
              <a:spcBef>
                <a:spcPts val="0"/>
              </a:spcBef>
              <a:spcAft>
                <a:spcPts val="0"/>
              </a:spcAft>
              <a:buSzPts val="1400"/>
              <a:buFont typeface="Manrope"/>
              <a:buChar char="●"/>
            </a:pPr>
            <a:r>
              <a:rPr lang="en"/>
              <a:t>Functionality: Determines if a stock’s price close at a lower or higher rate than today</a:t>
            </a:r>
            <a:endParaRPr/>
          </a:p>
          <a:p>
            <a:pPr indent="0" lvl="0" marL="0" rtl="0" algn="l">
              <a:spcBef>
                <a:spcPts val="0"/>
              </a:spcBef>
              <a:spcAft>
                <a:spcPts val="0"/>
              </a:spcAft>
              <a:buNone/>
            </a:pPr>
            <a:r>
              <a:t/>
            </a:r>
            <a:endParaRPr/>
          </a:p>
        </p:txBody>
      </p:sp>
      <p:sp>
        <p:nvSpPr>
          <p:cNvPr id="606" name="Google Shape;606;p56"/>
          <p:cNvSpPr/>
          <p:nvPr/>
        </p:nvSpPr>
        <p:spPr>
          <a:xfrm flipH="1" rot="4102360">
            <a:off x="-2512533" y="4030635"/>
            <a:ext cx="7471578" cy="4771747"/>
          </a:xfrm>
          <a:custGeom>
            <a:rect b="b" l="l" r="r" t="t"/>
            <a:pathLst>
              <a:path extrusionOk="0" h="56068" w="87791">
                <a:moveTo>
                  <a:pt x="55192" y="1"/>
                </a:moveTo>
                <a:cubicBezTo>
                  <a:pt x="51710" y="1"/>
                  <a:pt x="48020" y="921"/>
                  <a:pt x="44301" y="3305"/>
                </a:cubicBezTo>
                <a:cubicBezTo>
                  <a:pt x="27981" y="13772"/>
                  <a:pt x="23752" y="23750"/>
                  <a:pt x="23752" y="23750"/>
                </a:cubicBezTo>
                <a:cubicBezTo>
                  <a:pt x="23752" y="23750"/>
                  <a:pt x="23199" y="30455"/>
                  <a:pt x="15945" y="30455"/>
                </a:cubicBezTo>
                <a:cubicBezTo>
                  <a:pt x="15648" y="30455"/>
                  <a:pt x="15339" y="30443"/>
                  <a:pt x="15019" y="30420"/>
                </a:cubicBezTo>
                <a:cubicBezTo>
                  <a:pt x="13947" y="30341"/>
                  <a:pt x="12915" y="30303"/>
                  <a:pt x="11930" y="30303"/>
                </a:cubicBezTo>
                <a:cubicBezTo>
                  <a:pt x="5447" y="30303"/>
                  <a:pt x="1013" y="31926"/>
                  <a:pt x="541" y="33999"/>
                </a:cubicBezTo>
                <a:cubicBezTo>
                  <a:pt x="1" y="36384"/>
                  <a:pt x="5151" y="43216"/>
                  <a:pt x="11333" y="45926"/>
                </a:cubicBezTo>
                <a:cubicBezTo>
                  <a:pt x="16519" y="48202"/>
                  <a:pt x="23841" y="53453"/>
                  <a:pt x="30900" y="53453"/>
                </a:cubicBezTo>
                <a:cubicBezTo>
                  <a:pt x="32256" y="53453"/>
                  <a:pt x="33602" y="53259"/>
                  <a:pt x="34921" y="52814"/>
                </a:cubicBezTo>
                <a:cubicBezTo>
                  <a:pt x="43110" y="50048"/>
                  <a:pt x="85188" y="56067"/>
                  <a:pt x="86489" y="38010"/>
                </a:cubicBezTo>
                <a:cubicBezTo>
                  <a:pt x="87791" y="19953"/>
                  <a:pt x="76403" y="10573"/>
                  <a:pt x="76403" y="10573"/>
                </a:cubicBezTo>
                <a:cubicBezTo>
                  <a:pt x="76403" y="10573"/>
                  <a:pt x="66995" y="1"/>
                  <a:pt x="55192" y="1"/>
                </a:cubicBezTo>
                <a:close/>
              </a:path>
            </a:pathLst>
          </a:custGeom>
          <a:solidFill>
            <a:schemeClr val="accent1">
              <a:alpha val="46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6"/>
          <p:cNvSpPr txBox="1"/>
          <p:nvPr>
            <p:ph type="title"/>
          </p:nvPr>
        </p:nvSpPr>
        <p:spPr>
          <a:xfrm>
            <a:off x="720000" y="298675"/>
            <a:ext cx="7704000" cy="6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INTRODUCTION</a:t>
            </a:r>
            <a:endParaRPr b="1"/>
          </a:p>
        </p:txBody>
      </p:sp>
      <p:sp>
        <p:nvSpPr>
          <p:cNvPr id="608" name="Google Shape;608;p56"/>
          <p:cNvSpPr/>
          <p:nvPr/>
        </p:nvSpPr>
        <p:spPr>
          <a:xfrm rot="813319">
            <a:off x="-4129602" y="-1737023"/>
            <a:ext cx="6402109" cy="5689153"/>
          </a:xfrm>
          <a:custGeom>
            <a:rect b="b" l="l" r="r" t="t"/>
            <a:pathLst>
              <a:path extrusionOk="0" h="28248" w="31788">
                <a:moveTo>
                  <a:pt x="16729" y="0"/>
                </a:moveTo>
                <a:cubicBezTo>
                  <a:pt x="16601" y="0"/>
                  <a:pt x="16474" y="1"/>
                  <a:pt x="16346" y="2"/>
                </a:cubicBezTo>
                <a:cubicBezTo>
                  <a:pt x="16060" y="2"/>
                  <a:pt x="15764" y="5"/>
                  <a:pt x="15461" y="9"/>
                </a:cubicBezTo>
                <a:cubicBezTo>
                  <a:pt x="11690" y="44"/>
                  <a:pt x="7009" y="207"/>
                  <a:pt x="4237" y="2881"/>
                </a:cubicBezTo>
                <a:cubicBezTo>
                  <a:pt x="2392" y="4661"/>
                  <a:pt x="2135" y="8048"/>
                  <a:pt x="1618" y="10410"/>
                </a:cubicBezTo>
                <a:cubicBezTo>
                  <a:pt x="938" y="13517"/>
                  <a:pt x="381" y="16657"/>
                  <a:pt x="219" y="19839"/>
                </a:cubicBezTo>
                <a:cubicBezTo>
                  <a:pt x="1" y="24133"/>
                  <a:pt x="1988" y="26141"/>
                  <a:pt x="6130" y="26720"/>
                </a:cubicBezTo>
                <a:cubicBezTo>
                  <a:pt x="9755" y="27227"/>
                  <a:pt x="13382" y="27712"/>
                  <a:pt x="17036" y="27956"/>
                </a:cubicBezTo>
                <a:cubicBezTo>
                  <a:pt x="18561" y="28056"/>
                  <a:pt x="20165" y="28248"/>
                  <a:pt x="21749" y="28248"/>
                </a:cubicBezTo>
                <a:cubicBezTo>
                  <a:pt x="23047" y="28248"/>
                  <a:pt x="24332" y="28119"/>
                  <a:pt x="25547" y="27706"/>
                </a:cubicBezTo>
                <a:cubicBezTo>
                  <a:pt x="28287" y="26775"/>
                  <a:pt x="29435" y="24198"/>
                  <a:pt x="29933" y="21508"/>
                </a:cubicBezTo>
                <a:cubicBezTo>
                  <a:pt x="30554" y="18140"/>
                  <a:pt x="30847" y="14721"/>
                  <a:pt x="31348" y="11337"/>
                </a:cubicBezTo>
                <a:cubicBezTo>
                  <a:pt x="31787" y="8393"/>
                  <a:pt x="31569" y="5097"/>
                  <a:pt x="28963" y="3194"/>
                </a:cubicBezTo>
                <a:cubicBezTo>
                  <a:pt x="25477" y="645"/>
                  <a:pt x="20958" y="0"/>
                  <a:pt x="16729" y="0"/>
                </a:cubicBezTo>
                <a:close/>
              </a:path>
            </a:pathLst>
          </a:custGeom>
          <a:solidFill>
            <a:schemeClr val="dk2">
              <a:alpha val="67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03"/>
                                        </p:tgtEl>
                                        <p:attrNameLst>
                                          <p:attrName>style.visibility</p:attrName>
                                        </p:attrNameLst>
                                      </p:cBhvr>
                                      <p:to>
                                        <p:strVal val="visible"/>
                                      </p:to>
                                    </p:set>
                                    <p:anim calcmode="lin" valueType="num">
                                      <p:cBhvr additive="base">
                                        <p:cTn dur="1000"/>
                                        <p:tgtEl>
                                          <p:spTgt spid="60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57"/>
          <p:cNvSpPr txBox="1"/>
          <p:nvPr>
            <p:ph type="title"/>
          </p:nvPr>
        </p:nvSpPr>
        <p:spPr>
          <a:xfrm>
            <a:off x="716550" y="1929275"/>
            <a:ext cx="3855600" cy="1610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PROBLEM</a:t>
            </a:r>
            <a:r>
              <a:rPr lang="en"/>
              <a:t> VS. SOLUTION</a:t>
            </a:r>
            <a:endParaRPr/>
          </a:p>
        </p:txBody>
      </p:sp>
      <p:sp>
        <p:nvSpPr>
          <p:cNvPr id="614" name="Google Shape;614;p57"/>
          <p:cNvSpPr txBox="1"/>
          <p:nvPr>
            <p:ph idx="1" type="subTitle"/>
          </p:nvPr>
        </p:nvSpPr>
        <p:spPr>
          <a:xfrm>
            <a:off x="716550" y="3578850"/>
            <a:ext cx="7979400" cy="71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 simplifies stock trading by accurately predicting tomorrow's movement through analyzing news data and stock prices, addressing the challenge of information overload faced by day traders</a:t>
            </a:r>
            <a:endParaRPr/>
          </a:p>
        </p:txBody>
      </p:sp>
      <p:sp>
        <p:nvSpPr>
          <p:cNvPr id="615" name="Google Shape;615;p57"/>
          <p:cNvSpPr txBox="1"/>
          <p:nvPr>
            <p:ph idx="2" type="title"/>
          </p:nvPr>
        </p:nvSpPr>
        <p:spPr>
          <a:xfrm>
            <a:off x="723300" y="845239"/>
            <a:ext cx="1498200" cy="112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a:t>
            </a:r>
            <a:r>
              <a:rPr lang="en"/>
              <a:t>1</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14"/>
                                        </p:tgtEl>
                                        <p:attrNameLst>
                                          <p:attrName>style.visibility</p:attrName>
                                        </p:attrNameLst>
                                      </p:cBhvr>
                                      <p:to>
                                        <p:strVal val="visible"/>
                                      </p:to>
                                    </p:set>
                                    <p:anim calcmode="lin" valueType="num">
                                      <p:cBhvr additive="base">
                                        <p:cTn dur="1000"/>
                                        <p:tgtEl>
                                          <p:spTgt spid="61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58"/>
          <p:cNvSpPr txBox="1"/>
          <p:nvPr>
            <p:ph idx="1" type="subTitle"/>
          </p:nvPr>
        </p:nvSpPr>
        <p:spPr>
          <a:xfrm>
            <a:off x="550575" y="701523"/>
            <a:ext cx="7835100" cy="21471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Day Traders’ Challenge: Overwhelmed by the vast amount of information in the stock market</a:t>
            </a:r>
            <a:endParaRPr/>
          </a:p>
          <a:p>
            <a:pPr indent="-330200" lvl="0" marL="457200" rtl="0" algn="l">
              <a:spcBef>
                <a:spcPts val="0"/>
              </a:spcBef>
              <a:spcAft>
                <a:spcPts val="0"/>
              </a:spcAft>
              <a:buSzPts val="1600"/>
              <a:buChar char="●"/>
            </a:pPr>
            <a:r>
              <a:rPr lang="en"/>
              <a:t>Time Constraint: Lack of time to shift through resources or analyze trends</a:t>
            </a:r>
            <a:endParaRPr/>
          </a:p>
          <a:p>
            <a:pPr indent="-330200" lvl="0" marL="457200" rtl="0" algn="l">
              <a:spcBef>
                <a:spcPts val="0"/>
              </a:spcBef>
              <a:spcAft>
                <a:spcPts val="0"/>
              </a:spcAft>
              <a:buSzPts val="1600"/>
              <a:buChar char="●"/>
            </a:pPr>
            <a:r>
              <a:rPr lang="en"/>
              <a:t>Resource Limitation: Insufficient resources for comprehensive market analysis</a:t>
            </a:r>
            <a:endParaRPr/>
          </a:p>
          <a:p>
            <a:pPr indent="-330200" lvl="0" marL="457200" rtl="0" algn="l">
              <a:spcBef>
                <a:spcPts val="0"/>
              </a:spcBef>
              <a:spcAft>
                <a:spcPts val="0"/>
              </a:spcAft>
              <a:buSzPts val="1600"/>
              <a:buChar char="●"/>
            </a:pPr>
            <a:r>
              <a:rPr lang="en"/>
              <a:t>Core Question: Need to know if a stock’s price will rise or fall the next day</a:t>
            </a:r>
            <a:endParaRPr/>
          </a:p>
          <a:p>
            <a:pPr indent="0" lvl="0" marL="0" rtl="0" algn="l">
              <a:spcBef>
                <a:spcPts val="0"/>
              </a:spcBef>
              <a:spcAft>
                <a:spcPts val="0"/>
              </a:spcAft>
              <a:buNone/>
            </a:pPr>
            <a:r>
              <a:t/>
            </a:r>
            <a:endParaRPr/>
          </a:p>
        </p:txBody>
      </p:sp>
      <p:sp>
        <p:nvSpPr>
          <p:cNvPr id="621" name="Google Shape;621;p58"/>
          <p:cNvSpPr txBox="1"/>
          <p:nvPr>
            <p:ph type="title"/>
          </p:nvPr>
        </p:nvSpPr>
        <p:spPr>
          <a:xfrm>
            <a:off x="701925" y="238950"/>
            <a:ext cx="56841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PROBLEM</a:t>
            </a:r>
            <a:endParaRPr sz="3000">
              <a:solidFill>
                <a:schemeClr val="lt1"/>
              </a:solidFill>
            </a:endParaRPr>
          </a:p>
        </p:txBody>
      </p:sp>
      <p:sp>
        <p:nvSpPr>
          <p:cNvPr id="622" name="Google Shape;622;p58"/>
          <p:cNvSpPr txBox="1"/>
          <p:nvPr>
            <p:ph idx="1" type="subTitle"/>
          </p:nvPr>
        </p:nvSpPr>
        <p:spPr>
          <a:xfrm>
            <a:off x="550575" y="2868100"/>
            <a:ext cx="7835100" cy="2376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Simple </a:t>
            </a:r>
            <a:r>
              <a:rPr lang="en"/>
              <a:t>algorithm analyzes today's news and stock prices to predict tomorrow's movement.</a:t>
            </a:r>
            <a:endParaRPr/>
          </a:p>
          <a:p>
            <a:pPr indent="-330200" lvl="0" marL="457200" rtl="0" algn="l">
              <a:spcBef>
                <a:spcPts val="0"/>
              </a:spcBef>
              <a:spcAft>
                <a:spcPts val="0"/>
              </a:spcAft>
              <a:buSzPts val="1600"/>
              <a:buChar char="●"/>
            </a:pPr>
            <a:r>
              <a:rPr lang="en"/>
              <a:t>A Model that is trained on more than 24+ years of Data - </a:t>
            </a:r>
            <a:r>
              <a:rPr b="1" lang="en"/>
              <a:t>Not kaggle data ;)</a:t>
            </a:r>
            <a:endParaRPr b="1"/>
          </a:p>
          <a:p>
            <a:pPr indent="-330200" lvl="0" marL="457200" rtl="0" algn="l">
              <a:spcBef>
                <a:spcPts val="0"/>
              </a:spcBef>
              <a:spcAft>
                <a:spcPts val="0"/>
              </a:spcAft>
              <a:buSzPts val="1600"/>
              <a:buChar char="●"/>
            </a:pPr>
            <a:r>
              <a:rPr lang="en"/>
              <a:t>More Than</a:t>
            </a:r>
            <a:r>
              <a:rPr b="1" lang="en"/>
              <a:t> 1.4 Lakh News Headlines</a:t>
            </a:r>
            <a:r>
              <a:rPr lang="en"/>
              <a:t> from Trusted sources like (Microsoft, CNBC, </a:t>
            </a:r>
            <a:r>
              <a:rPr lang="en"/>
              <a:t>Forbes….</a:t>
            </a:r>
            <a:r>
              <a:rPr lang="en"/>
              <a:t>)</a:t>
            </a:r>
            <a:endParaRPr/>
          </a:p>
          <a:p>
            <a:pPr indent="-330200" lvl="0" marL="457200" rtl="0" algn="l">
              <a:spcBef>
                <a:spcPts val="0"/>
              </a:spcBef>
              <a:spcAft>
                <a:spcPts val="0"/>
              </a:spcAft>
              <a:buSzPts val="1600"/>
              <a:buChar char="●"/>
            </a:pPr>
            <a:r>
              <a:rPr lang="en"/>
              <a:t>User-friendly Notebook on </a:t>
            </a:r>
            <a:r>
              <a:rPr b="1" lang="en"/>
              <a:t>Kaggle </a:t>
            </a:r>
            <a:r>
              <a:rPr lang="en"/>
              <a:t>enables day traders to quickly run code for </a:t>
            </a:r>
            <a:r>
              <a:rPr b="1" lang="en"/>
              <a:t>instant stock movement insights</a:t>
            </a:r>
            <a:r>
              <a:rPr lang="en"/>
              <a:t> and access </a:t>
            </a:r>
            <a:r>
              <a:rPr b="1" lang="en"/>
              <a:t>Comprehensive news summaries using OpenAI</a:t>
            </a:r>
            <a:r>
              <a:rPr lang="en"/>
              <a:t>, empowering informed decision-making in trading.</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p:txBody>
      </p:sp>
      <p:sp>
        <p:nvSpPr>
          <p:cNvPr id="623" name="Google Shape;623;p58"/>
          <p:cNvSpPr txBox="1"/>
          <p:nvPr>
            <p:ph type="title"/>
          </p:nvPr>
        </p:nvSpPr>
        <p:spPr>
          <a:xfrm>
            <a:off x="701925" y="2405525"/>
            <a:ext cx="56841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SOLUTION</a:t>
            </a:r>
            <a:endParaRPr sz="30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59"/>
          <p:cNvSpPr txBox="1"/>
          <p:nvPr>
            <p:ph type="title"/>
          </p:nvPr>
        </p:nvSpPr>
        <p:spPr>
          <a:xfrm>
            <a:off x="1046600" y="626550"/>
            <a:ext cx="7227000" cy="17238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a:t>News Data and Stock Price Collection </a:t>
            </a:r>
            <a:endParaRPr/>
          </a:p>
        </p:txBody>
      </p:sp>
      <p:sp>
        <p:nvSpPr>
          <p:cNvPr id="629" name="Google Shape;629;p59"/>
          <p:cNvSpPr txBox="1"/>
          <p:nvPr/>
        </p:nvSpPr>
        <p:spPr>
          <a:xfrm>
            <a:off x="1572450" y="3351825"/>
            <a:ext cx="5819400" cy="11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DATA collection was not done from any repositories, Each and every data was collected and framed into files using PyGoogleNews and Yfinance </a:t>
            </a:r>
            <a:endParaRPr sz="1600">
              <a:solidFill>
                <a:schemeClr val="dk1"/>
              </a:solidFill>
              <a:latin typeface="Manrope"/>
              <a:ea typeface="Manrope"/>
              <a:cs typeface="Manrope"/>
              <a:sym typeface="Manrope"/>
            </a:endParaRPr>
          </a:p>
          <a:p>
            <a:pPr indent="0" lvl="0" marL="0" rtl="0" algn="l">
              <a:spcBef>
                <a:spcPts val="0"/>
              </a:spcBef>
              <a:spcAft>
                <a:spcPts val="0"/>
              </a:spcAft>
              <a:buNone/>
            </a:pPr>
            <a:r>
              <a:t/>
            </a:r>
            <a:endParaRPr sz="1600">
              <a:solidFill>
                <a:schemeClr val="dk1"/>
              </a:solidFill>
              <a:latin typeface="Manrope"/>
              <a:ea typeface="Manrope"/>
              <a:cs typeface="Manrope"/>
              <a:sym typeface="Manrope"/>
            </a:endParaRPr>
          </a:p>
          <a:p>
            <a:pPr indent="0" lvl="0" marL="0" rtl="0" algn="l">
              <a:spcBef>
                <a:spcPts val="0"/>
              </a:spcBef>
              <a:spcAft>
                <a:spcPts val="0"/>
              </a:spcAft>
              <a:buNone/>
            </a:pPr>
            <a:r>
              <a:t/>
            </a:r>
            <a:endParaRPr sz="1600">
              <a:solidFill>
                <a:schemeClr val="dk1"/>
              </a:solidFill>
              <a:latin typeface="Manrope"/>
              <a:ea typeface="Manrope"/>
              <a:cs typeface="Manrope"/>
              <a:sym typeface="Manrop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cxnSp>
        <p:nvCxnSpPr>
          <p:cNvPr id="634" name="Google Shape;634;p60"/>
          <p:cNvCxnSpPr/>
          <p:nvPr/>
        </p:nvCxnSpPr>
        <p:spPr>
          <a:xfrm flipH="1" rot="-5400000">
            <a:off x="4258924" y="1281567"/>
            <a:ext cx="1711500" cy="1535100"/>
          </a:xfrm>
          <a:prstGeom prst="bentConnector3">
            <a:avLst>
              <a:gd fmla="val 50000" name="adj1"/>
            </a:avLst>
          </a:prstGeom>
          <a:noFill/>
          <a:ln cap="flat" cmpd="sng" w="28575">
            <a:solidFill>
              <a:schemeClr val="dk2"/>
            </a:solidFill>
            <a:prstDash val="solid"/>
            <a:round/>
            <a:headEnd len="med" w="med" type="none"/>
            <a:tailEnd len="med" w="med" type="none"/>
          </a:ln>
        </p:spPr>
      </p:cxnSp>
      <p:sp>
        <p:nvSpPr>
          <p:cNvPr id="635" name="Google Shape;635;p60"/>
          <p:cNvSpPr txBox="1"/>
          <p:nvPr/>
        </p:nvSpPr>
        <p:spPr>
          <a:xfrm>
            <a:off x="950893" y="2676342"/>
            <a:ext cx="2770200" cy="7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Kulim Park"/>
                <a:ea typeface="Kulim Park"/>
                <a:cs typeface="Kulim Park"/>
                <a:sym typeface="Kulim Park"/>
              </a:rPr>
              <a:t>Stock News </a:t>
            </a:r>
            <a:endParaRPr sz="2400">
              <a:solidFill>
                <a:schemeClr val="dk1"/>
              </a:solidFill>
              <a:latin typeface="Kulim Park"/>
              <a:ea typeface="Kulim Park"/>
              <a:cs typeface="Kulim Park"/>
              <a:sym typeface="Kulim Park"/>
            </a:endParaRPr>
          </a:p>
        </p:txBody>
      </p:sp>
      <p:sp>
        <p:nvSpPr>
          <p:cNvPr id="636" name="Google Shape;636;p60"/>
          <p:cNvSpPr txBox="1"/>
          <p:nvPr/>
        </p:nvSpPr>
        <p:spPr>
          <a:xfrm>
            <a:off x="827150" y="3337324"/>
            <a:ext cx="3466800" cy="110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Manrope"/>
                <a:ea typeface="Manrope"/>
                <a:cs typeface="Manrope"/>
                <a:sym typeface="Manrope"/>
              </a:rPr>
              <a:t>Collected news data using Pygoogle news from Google News</a:t>
            </a:r>
            <a:endParaRPr sz="1600">
              <a:solidFill>
                <a:schemeClr val="dk1"/>
              </a:solidFill>
              <a:latin typeface="Manrope"/>
              <a:ea typeface="Manrope"/>
              <a:cs typeface="Manrope"/>
              <a:sym typeface="Manrope"/>
            </a:endParaRPr>
          </a:p>
          <a:p>
            <a:pPr indent="0" lvl="0" marL="0" rtl="0" algn="ctr">
              <a:spcBef>
                <a:spcPts val="0"/>
              </a:spcBef>
              <a:spcAft>
                <a:spcPts val="0"/>
              </a:spcAft>
              <a:buNone/>
            </a:pPr>
            <a:r>
              <a:rPr lang="en" sz="1600">
                <a:solidFill>
                  <a:schemeClr val="dk1"/>
                </a:solidFill>
                <a:latin typeface="Manrope"/>
                <a:ea typeface="Manrope"/>
                <a:cs typeface="Manrope"/>
                <a:sym typeface="Manrope"/>
              </a:rPr>
              <a:t>Created </a:t>
            </a:r>
            <a:r>
              <a:rPr lang="en" sz="1600">
                <a:solidFill>
                  <a:schemeClr val="dk1"/>
                </a:solidFill>
                <a:latin typeface="Manrope"/>
                <a:ea typeface="Manrope"/>
                <a:cs typeface="Manrope"/>
                <a:sym typeface="Manrope"/>
              </a:rPr>
              <a:t>data frames</a:t>
            </a:r>
            <a:r>
              <a:rPr lang="en" sz="1600">
                <a:solidFill>
                  <a:schemeClr val="dk1"/>
                </a:solidFill>
                <a:latin typeface="Manrope"/>
                <a:ea typeface="Manrope"/>
                <a:cs typeface="Manrope"/>
                <a:sym typeface="Manrope"/>
              </a:rPr>
              <a:t> to store results  from 2000 to 2024</a:t>
            </a:r>
            <a:endParaRPr sz="1600">
              <a:solidFill>
                <a:schemeClr val="dk1"/>
              </a:solidFill>
              <a:latin typeface="Manrope"/>
              <a:ea typeface="Manrope"/>
              <a:cs typeface="Manrope"/>
              <a:sym typeface="Manrope"/>
            </a:endParaRPr>
          </a:p>
        </p:txBody>
      </p:sp>
      <p:sp>
        <p:nvSpPr>
          <p:cNvPr id="637" name="Google Shape;637;p60"/>
          <p:cNvSpPr txBox="1"/>
          <p:nvPr/>
        </p:nvSpPr>
        <p:spPr>
          <a:xfrm>
            <a:off x="4497124" y="2676342"/>
            <a:ext cx="2770200" cy="7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Kulim Park"/>
                <a:ea typeface="Kulim Park"/>
                <a:cs typeface="Kulim Park"/>
                <a:sym typeface="Kulim Park"/>
              </a:rPr>
              <a:t>Stock Price </a:t>
            </a:r>
            <a:endParaRPr sz="2400">
              <a:solidFill>
                <a:schemeClr val="dk1"/>
              </a:solidFill>
              <a:latin typeface="Kulim Park"/>
              <a:ea typeface="Kulim Park"/>
              <a:cs typeface="Kulim Park"/>
              <a:sym typeface="Kulim Park"/>
            </a:endParaRPr>
          </a:p>
        </p:txBody>
      </p:sp>
      <p:sp>
        <p:nvSpPr>
          <p:cNvPr id="638" name="Google Shape;638;p60"/>
          <p:cNvSpPr txBox="1"/>
          <p:nvPr/>
        </p:nvSpPr>
        <p:spPr>
          <a:xfrm>
            <a:off x="4215325" y="3390800"/>
            <a:ext cx="4120500" cy="110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 </a:t>
            </a:r>
            <a:r>
              <a:rPr lang="en" sz="1600">
                <a:solidFill>
                  <a:schemeClr val="dk1"/>
                </a:solidFill>
                <a:latin typeface="Manrope"/>
                <a:ea typeface="Manrope"/>
                <a:cs typeface="Manrope"/>
                <a:sym typeface="Manrope"/>
              </a:rPr>
              <a:t>Collected stock price data using Yfinance. </a:t>
            </a:r>
            <a:endParaRPr sz="1600">
              <a:solidFill>
                <a:schemeClr val="dk1"/>
              </a:solidFill>
              <a:latin typeface="Manrope"/>
              <a:ea typeface="Manrope"/>
              <a:cs typeface="Manrope"/>
              <a:sym typeface="Manrope"/>
            </a:endParaRPr>
          </a:p>
          <a:p>
            <a:pPr indent="0" lvl="0" marL="0" rtl="0" algn="ctr">
              <a:spcBef>
                <a:spcPts val="0"/>
              </a:spcBef>
              <a:spcAft>
                <a:spcPts val="0"/>
              </a:spcAft>
              <a:buNone/>
            </a:pPr>
            <a:r>
              <a:rPr lang="en" sz="1600">
                <a:solidFill>
                  <a:schemeClr val="dk1"/>
                </a:solidFill>
                <a:latin typeface="Manrope"/>
                <a:ea typeface="Manrope"/>
                <a:cs typeface="Manrope"/>
                <a:sym typeface="Manrope"/>
              </a:rPr>
              <a:t>Created CSV file ‘</a:t>
            </a:r>
            <a:r>
              <a:rPr lang="en" sz="1600">
                <a:solidFill>
                  <a:schemeClr val="dk1"/>
                </a:solidFill>
                <a:highlight>
                  <a:srgbClr val="F7F7F7"/>
                </a:highlight>
                <a:latin typeface="Manrope"/>
                <a:ea typeface="Manrope"/>
                <a:cs typeface="Manrope"/>
                <a:sym typeface="Manrope"/>
              </a:rPr>
              <a:t>MSFT_STOCK.csv’ from 2000 to 2024</a:t>
            </a:r>
            <a:endParaRPr sz="1600">
              <a:solidFill>
                <a:schemeClr val="dk1"/>
              </a:solidFill>
              <a:highlight>
                <a:srgbClr val="F7F7F7"/>
              </a:highlight>
              <a:latin typeface="Manrope"/>
              <a:ea typeface="Manrope"/>
              <a:cs typeface="Manrope"/>
              <a:sym typeface="Manrope"/>
            </a:endParaRPr>
          </a:p>
          <a:p>
            <a:pPr indent="0" lvl="0" marL="0" rtl="0" algn="ctr">
              <a:spcBef>
                <a:spcPts val="0"/>
              </a:spcBef>
              <a:spcAft>
                <a:spcPts val="0"/>
              </a:spcAft>
              <a:buNone/>
            </a:pPr>
            <a:r>
              <a:t/>
            </a:r>
            <a:endParaRPr sz="1600">
              <a:solidFill>
                <a:schemeClr val="dk1"/>
              </a:solidFill>
              <a:highlight>
                <a:srgbClr val="F7F7F7"/>
              </a:highlight>
              <a:latin typeface="Manrope"/>
              <a:ea typeface="Manrope"/>
              <a:cs typeface="Manrope"/>
              <a:sym typeface="Manrope"/>
            </a:endParaRPr>
          </a:p>
          <a:p>
            <a:pPr indent="0" lvl="0" marL="0" rtl="0" algn="ctr">
              <a:spcBef>
                <a:spcPts val="0"/>
              </a:spcBef>
              <a:spcAft>
                <a:spcPts val="0"/>
              </a:spcAft>
              <a:buNone/>
            </a:pPr>
            <a:r>
              <a:rPr lang="en" sz="1600">
                <a:solidFill>
                  <a:schemeClr val="dk1"/>
                </a:solidFill>
                <a:latin typeface="Manrope"/>
                <a:ea typeface="Manrope"/>
                <a:cs typeface="Manrope"/>
                <a:sym typeface="Manrope"/>
              </a:rPr>
              <a:t>.</a:t>
            </a:r>
            <a:endParaRPr sz="1600">
              <a:solidFill>
                <a:schemeClr val="dk1"/>
              </a:solidFill>
              <a:latin typeface="Manrope"/>
              <a:ea typeface="Manrope"/>
              <a:cs typeface="Manrope"/>
              <a:sym typeface="Manrope"/>
            </a:endParaRPr>
          </a:p>
        </p:txBody>
      </p:sp>
      <p:sp>
        <p:nvSpPr>
          <p:cNvPr id="639" name="Google Shape;639;p60"/>
          <p:cNvSpPr txBox="1"/>
          <p:nvPr/>
        </p:nvSpPr>
        <p:spPr>
          <a:xfrm>
            <a:off x="2540410" y="426275"/>
            <a:ext cx="4063200" cy="7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100">
                <a:solidFill>
                  <a:schemeClr val="lt1"/>
                </a:solidFill>
                <a:latin typeface="Kulim Park"/>
                <a:ea typeface="Kulim Park"/>
                <a:cs typeface="Kulim Park"/>
                <a:sym typeface="Kulim Park"/>
              </a:rPr>
              <a:t>DATA </a:t>
            </a:r>
            <a:r>
              <a:rPr lang="en" sz="3100">
                <a:solidFill>
                  <a:schemeClr val="lt1"/>
                </a:solidFill>
                <a:latin typeface="Kulim Park"/>
                <a:ea typeface="Kulim Park"/>
                <a:cs typeface="Kulim Park"/>
                <a:sym typeface="Kulim Park"/>
              </a:rPr>
              <a:t>SCRAPING</a:t>
            </a:r>
            <a:endParaRPr sz="3100">
              <a:solidFill>
                <a:schemeClr val="lt1"/>
              </a:solidFill>
              <a:latin typeface="Kulim Park"/>
              <a:ea typeface="Kulim Park"/>
              <a:cs typeface="Kulim Park"/>
              <a:sym typeface="Kulim Park"/>
            </a:endParaRPr>
          </a:p>
        </p:txBody>
      </p:sp>
      <p:cxnSp>
        <p:nvCxnSpPr>
          <p:cNvPr id="640" name="Google Shape;640;p60"/>
          <p:cNvCxnSpPr/>
          <p:nvPr/>
        </p:nvCxnSpPr>
        <p:spPr>
          <a:xfrm rot="5400000">
            <a:off x="2627583" y="1302420"/>
            <a:ext cx="1682100" cy="1493400"/>
          </a:xfrm>
          <a:prstGeom prst="bentConnector3">
            <a:avLst>
              <a:gd fmla="val 49995" name="adj1"/>
            </a:avLst>
          </a:prstGeom>
          <a:noFill/>
          <a:ln cap="flat" cmpd="sng" w="28575">
            <a:solidFill>
              <a:schemeClr val="dk2"/>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ist Korean Aesthetic Pitch Deck by Slidesgo">
  <a:themeElements>
    <a:clrScheme name="Simple Light">
      <a:dk1>
        <a:srgbClr val="1E1E1E"/>
      </a:dk1>
      <a:lt1>
        <a:srgbClr val="664B34"/>
      </a:lt1>
      <a:dk2>
        <a:srgbClr val="887C62"/>
      </a:dk2>
      <a:lt2>
        <a:srgbClr val="D4CBBB"/>
      </a:lt2>
      <a:accent1>
        <a:srgbClr val="E7E2D6"/>
      </a:accent1>
      <a:accent2>
        <a:srgbClr val="F3F3F3"/>
      </a:accent2>
      <a:accent3>
        <a:srgbClr val="E2B0A6"/>
      </a:accent3>
      <a:accent4>
        <a:srgbClr val="FFFFFF"/>
      </a:accent4>
      <a:accent5>
        <a:srgbClr val="FFFFFF"/>
      </a:accent5>
      <a:accent6>
        <a:srgbClr val="FFFFFF"/>
      </a:accent6>
      <a:hlink>
        <a:srgbClr val="1E1E1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